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5" r:id="rId3"/>
    <p:sldId id="258" r:id="rId4"/>
    <p:sldId id="259" r:id="rId5"/>
    <p:sldId id="260" r:id="rId6"/>
    <p:sldId id="283" r:id="rId7"/>
    <p:sldId id="282" r:id="rId8"/>
    <p:sldId id="278" r:id="rId9"/>
    <p:sldId id="262" r:id="rId10"/>
    <p:sldId id="263" r:id="rId11"/>
    <p:sldId id="264" r:id="rId12"/>
    <p:sldId id="265" r:id="rId13"/>
    <p:sldId id="274" r:id="rId14"/>
    <p:sldId id="266" r:id="rId15"/>
    <p:sldId id="279" r:id="rId16"/>
    <p:sldId id="267" r:id="rId17"/>
    <p:sldId id="284" r:id="rId18"/>
    <p:sldId id="276" r:id="rId19"/>
    <p:sldId id="294" r:id="rId20"/>
    <p:sldId id="281" r:id="rId21"/>
    <p:sldId id="280" r:id="rId22"/>
    <p:sldId id="277" r:id="rId23"/>
    <p:sldId id="275" r:id="rId24"/>
    <p:sldId id="270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86" r:id="rId33"/>
    <p:sldId id="296" r:id="rId34"/>
  </p:sldIdLst>
  <p:sldSz cx="9144000" cy="6858000" type="screen4x3"/>
  <p:notesSz cx="6888163" cy="100203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>
      <p:cViewPr>
        <p:scale>
          <a:sx n="66" d="100"/>
          <a:sy n="66" d="100"/>
        </p:scale>
        <p:origin x="-49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C56C6-AE95-48DE-A8E6-477F7C628DD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7FB8C-81F9-4BB5-9A1C-934712AB4D9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3C5B1-5EDF-4FE3-8FB6-550862EDBE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3E62F-4222-42EB-A9AF-335B98A302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81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0D1A4-6235-4AEE-970D-288CFD9FD47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pPr>
              <a:defRPr/>
            </a:pPr>
            <a:fld id="{0F1961AF-42F8-4305-AF8D-062FD12675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DD04F-D097-4F25-B55D-A29265E0CCE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CA3D3-C76A-4836-8837-7D6C406E4D0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D1236-AC22-4011-96AA-7340FF6D538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A28CC2-4B39-4C03-B393-CC2881590A9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7A1EA-DC0C-4785-A60E-6A410015AACF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A0D7B-8CC6-42FC-BD6C-D45934AE4F2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0EB9D3F-9E89-4F0D-B743-A9655B4A2B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lthingsmaths.co.uk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://better4you.mbooth.com/wp-content/uploads/2013/08/hot-cocoa.jpg&amp;imgrefurl=http://www.bigpoint.com/zoomumba/board/threads/fulfilled-wishes.2428/page-2&amp;docid=pqAhqEfKgWBAoM&amp;tbnid=gnNU8EvzM2WvFM&amp;w=1462&amp;h=1167&amp;ei=2KVgVPLxObjIsASQpoGYCA&amp;ved=0CAQQxiAwAg&amp;iact=c" TargetMode="External"/><Relationship Id="rId2" Type="http://schemas.openxmlformats.org/officeDocument/2006/relationships/hyperlink" Target="https://www.google.co.uk/url?sa=i&amp;rct=j&amp;q=&amp;esrc=s&amp;source=images&amp;cd=&amp;cad=rja&amp;uact=8&amp;ved=0CAcQjRw&amp;url=https://www.tassimo.co.uk/Drinks%20Range/Cadbury%20Hot%20Chocolate?eshopProduct%3D950697&amp;ei=2KVgVMmzOo7esATa9YHwAQ&amp;bvm=bv.79189006,d.ZGU&amp;psig=AFQjCNGmTCexswecSvbRT7kAJoAzW7GxJw&amp;ust=14157064523767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sonicdrivein.com/MenuItem/ultimate-drink-stop/minute-maid-juices/orange-juice&amp;ei=qKNgVO6SLtTesAS1i4GoAw&amp;bvm=bv.79189006,d.ZGU&amp;psig=AFQjCNHXGvipF6XdfbpinJIrq7dNW8zVoQ&amp;ust=1415705843550524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canigivemybaby.com/orange-juice/&amp;ei=f6NgVKy7E83LsAS334DADw&amp;bvm=bv.79189006,d.ZGU&amp;psig=AFQjCNHXGvipF6XdfbpinJIrq7dNW8zVoQ&amp;ust=14157058435505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.uk/url?sa=i&amp;rct=j&amp;q=&amp;esrc=s&amp;source=images&amp;cd=&amp;cad=rja&amp;uact=8&amp;ved=0CAcQjRw&amp;url=http://www.wisegeek.com/what-is-the-orange-juice-diet.htm&amp;ei=1KNgVOrWMLHmsASA54DIBQ&amp;bvm=bv.79189006,d.ZGU&amp;psig=AFQjCNHXGvipF6XdfbpinJIrq7dNW8zVoQ&amp;ust=1415705843550524" TargetMode="External"/><Relationship Id="rId4" Type="http://schemas.openxmlformats.org/officeDocument/2006/relationships/hyperlink" Target="https://www.google.co.uk/url?sa=i&amp;rct=j&amp;q=&amp;esrc=s&amp;source=images&amp;cd=&amp;cad=rja&amp;uact=8&amp;ved=0CAcQjRw&amp;url=https://ebcatering.com/index.cfm?fuseaction%3Dorder%26product_group_id%3D91&amp;ei=wqNgVLjqFPLCsATa2YH4CA&amp;bvm=bv.79189006,d.ZGU&amp;psig=AFQjCNHXGvipF6XdfbpinJIrq7dNW8zVoQ&amp;ust=141570584355052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sonicdrivein.com/MenuItem/ultimate-drink-stop/minute-maid-juices/orange-juice&amp;ei=qKNgVO6SLtTesAS1i4GoAw&amp;bvm=bv.79189006,d.ZGU&amp;psig=AFQjCNHXGvipF6XdfbpinJIrq7dNW8zVoQ&amp;ust=1415705843550524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canigivemybaby.com/orange-juice/&amp;ei=f6NgVKy7E83LsAS334DADw&amp;bvm=bv.79189006,d.ZGU&amp;psig=AFQjCNHXGvipF6XdfbpinJIrq7dNW8zVoQ&amp;ust=14157058435505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google.co.uk/url?sa=i&amp;rct=j&amp;q=&amp;esrc=s&amp;source=images&amp;cd=&amp;cad=rja&amp;uact=8&amp;ved=0CAcQjRw&amp;url=https://ebcatering.com/index.cfm?fuseaction%3Dorder%26product_group_id%3D91&amp;ei=wqNgVLjqFPLCsATa2YH4CA&amp;bvm=bv.79189006,d.ZGU&amp;psig=AFQjCNHXGvipF6XdfbpinJIrq7dNW8zVoQ&amp;ust=141570584355052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sonicdrivein.com/MenuItem/ultimate-drink-stop/minute-maid-juices/orange-juice&amp;ei=qKNgVO6SLtTesAS1i4GoAw&amp;bvm=bv.79189006,d.ZGU&amp;psig=AFQjCNHXGvipF6XdfbpinJIrq7dNW8zVoQ&amp;ust=1415705843550524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canigivemybaby.com/orange-juice/&amp;ei=f6NgVKy7E83LsAS334DADw&amp;bvm=bv.79189006,d.ZGU&amp;psig=AFQjCNHXGvipF6XdfbpinJIrq7dNW8zVoQ&amp;ust=14157058435505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.uk/url?sa=i&amp;rct=j&amp;q=&amp;esrc=s&amp;source=images&amp;cd=&amp;cad=rja&amp;uact=8&amp;ved=0CAcQjRw&amp;url=http://www.wisegeek.com/what-is-the-orange-juice-diet.htm&amp;ei=1KNgVOrWMLHmsASA54DIBQ&amp;bvm=bv.79189006,d.ZGU&amp;psig=AFQjCNHXGvipF6XdfbpinJIrq7dNW8zVoQ&amp;ust=1415705843550524" TargetMode="External"/><Relationship Id="rId4" Type="http://schemas.openxmlformats.org/officeDocument/2006/relationships/hyperlink" Target="https://www.google.co.uk/url?sa=i&amp;rct=j&amp;q=&amp;esrc=s&amp;source=images&amp;cd=&amp;cad=rja&amp;uact=8&amp;ved=0CAcQjRw&amp;url=https://ebcatering.com/index.cfm?fuseaction%3Dorder%26product_group_id%3D91&amp;ei=wqNgVLjqFPLCsATa2YH4CA&amp;bvm=bv.79189006,d.ZGU&amp;psig=AFQjCNHXGvipF6XdfbpinJIrq7dNW8zVoQ&amp;ust=141570584355052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sonicdrivein.com/MenuItem/ultimate-drink-stop/minute-maid-juices/orange-juice&amp;ei=7aNgVIuoNZPdsATmzILQBw&amp;bvm=bv.79189006,d.ZGU&amp;psig=AFQjCNHXGvipF6XdfbpinJIrq7dNW8zVoQ&amp;ust=1415705843550524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wisegeek.com/what-is-the-orange-juice-diet.htm&amp;ei=1KNgVOrWMLHmsASA54DIBQ&amp;bvm=bv.79189006,d.ZGU&amp;psig=AFQjCNHXGvipF6XdfbpinJIrq7dNW8zVoQ&amp;ust=141570584355052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CAcQjRw&amp;url=http://www.howtomakeorangejuice.com/&amp;ei=-6NgVM7hDYjdsATFhoKwCw&amp;bvm=bv.79189006,d.ZGU&amp;psig=AFQjCNHXGvipF6XdfbpinJIrq7dNW8zVoQ&amp;ust=1415705843550524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sonicdrivein.com/MenuItem/ultimate-drink-stop/minute-maid-juices/orange-juice&amp;ei=qKNgVO6SLtTesAS1i4GoAw&amp;bvm=bv.79189006,d.ZGU&amp;psig=AFQjCNHXGvipF6XdfbpinJIrq7dNW8zVoQ&amp;ust=1415705843550524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canigivemybaby.com/orange-juice/&amp;ei=f6NgVKy7E83LsAS334DADw&amp;bvm=bv.79189006,d.ZGU&amp;psig=AFQjCNHXGvipF6XdfbpinJIrq7dNW8zVoQ&amp;ust=14157058435505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.uk/url?sa=i&amp;rct=j&amp;q=&amp;esrc=s&amp;source=images&amp;cd=&amp;cad=rja&amp;uact=8&amp;ved=0CAcQjRw&amp;url=http://www.wisegeek.com/what-is-the-orange-juice-diet.htm&amp;ei=1KNgVOrWMLHmsASA54DIBQ&amp;bvm=bv.79189006,d.ZGU&amp;psig=AFQjCNHXGvipF6XdfbpinJIrq7dNW8zVoQ&amp;ust=1415705843550524" TargetMode="External"/><Relationship Id="rId4" Type="http://schemas.openxmlformats.org/officeDocument/2006/relationships/hyperlink" Target="https://www.google.co.uk/url?sa=i&amp;rct=j&amp;q=&amp;esrc=s&amp;source=images&amp;cd=&amp;cad=rja&amp;uact=8&amp;ved=0CAcQjRw&amp;url=https://ebcatering.com/index.cfm?fuseaction%3Dorder%26product_group_id%3D91&amp;ei=wqNgVLjqFPLCsATa2YH4CA&amp;bvm=bv.79189006,d.ZGU&amp;psig=AFQjCNHXGvipF6XdfbpinJIrq7dNW8zVoQ&amp;ust=141570584355052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imgres?imgurl=http://better4you.mbooth.com/wp-content/uploads/2013/08/hot-cocoa.jpg&amp;imgrefurl=http://www.bigpoint.com/zoomumba/board/threads/fulfilled-wishes.2428/page-2&amp;docid=pqAhqEfKgWBAoM&amp;tbnid=gnNU8EvzM2WvFM&amp;w=1462&amp;h=1167&amp;ei=2KVgVPLxObjIsASQpoGYCA&amp;ved=0CAQQxiAwAg&amp;iact=c" TargetMode="External"/><Relationship Id="rId2" Type="http://schemas.openxmlformats.org/officeDocument/2006/relationships/hyperlink" Target="https://www.google.co.uk/url?sa=i&amp;rct=j&amp;q=&amp;esrc=s&amp;source=images&amp;cd=&amp;cad=rja&amp;uact=8&amp;ved=0CAcQjRw&amp;url=https://www.tassimo.co.uk/Drinks%20Range/Cadbury%20Hot%20Chocolate?eshopProduct%3D950697&amp;ei=2KVgVMmzOo7esATa9YHwAQ&amp;bvm=bv.79189006,d.ZGU&amp;psig=AFQjCNGmTCexswecSvbRT7kAJoAzW7GxJw&amp;ust=14157064523767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sonicdrivein.com/MenuItem/ultimate-drink-stop/minute-maid-juices/orange-juice&amp;ei=qKNgVO6SLtTesAS1i4GoAw&amp;bvm=bv.79189006,d.ZGU&amp;psig=AFQjCNHXGvipF6XdfbpinJIrq7dNW8zVoQ&amp;ust=1415705843550524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canigivemybaby.com/orange-juice/&amp;ei=f6NgVKy7E83LsAS334DADw&amp;bvm=bv.79189006,d.ZGU&amp;psig=AFQjCNHXGvipF6XdfbpinJIrq7dNW8zVoQ&amp;ust=14157058435505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google.co.uk/url?sa=i&amp;rct=j&amp;q=&amp;esrc=s&amp;source=images&amp;cd=&amp;cad=rja&amp;uact=8&amp;ved=0CAcQjRw&amp;url=http://www.wisegeek.com/what-is-the-orange-juice-diet.htm&amp;ei=1KNgVOrWMLHmsASA54DIBQ&amp;bvm=bv.79189006,d.ZGU&amp;psig=AFQjCNHXGvipF6XdfbpinJIrq7dNW8zVoQ&amp;ust=1415705843550524" TargetMode="External"/><Relationship Id="rId4" Type="http://schemas.openxmlformats.org/officeDocument/2006/relationships/hyperlink" Target="https://www.google.co.uk/url?sa=i&amp;rct=j&amp;q=&amp;esrc=s&amp;source=images&amp;cd=&amp;cad=rja&amp;uact=8&amp;ved=0CAcQjRw&amp;url=https://ebcatering.com/index.cfm?fuseaction%3Dorder%26product_group_id%3D91&amp;ei=wqNgVLjqFPLCsATa2YH4CA&amp;bvm=bv.79189006,d.ZGU&amp;psig=AFQjCNHXGvipF6XdfbpinJIrq7dNW8zVoQ&amp;ust=141570584355052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88640"/>
            <a:ext cx="8229600" cy="18288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Tally Charts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2060848"/>
            <a:ext cx="6400800" cy="175260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Favourite </a:t>
            </a:r>
            <a:r>
              <a:rPr lang="en-GB" altLang="en-US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Drinks</a:t>
            </a:r>
          </a:p>
        </p:txBody>
      </p:sp>
      <p:pic>
        <p:nvPicPr>
          <p:cNvPr id="5" name="Picture 4" descr="C:\Users\Colin2\Documents\Rachel\TeachersPayTeachers\Favourite drinks\soda__Navatha-800px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7"/>
          <a:stretch/>
        </p:blipFill>
        <p:spPr bwMode="auto">
          <a:xfrm>
            <a:off x="323529" y="3017963"/>
            <a:ext cx="1178115" cy="21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Colin2\Documents\Rachel\TeachersPayTeachers\Favourite drinks\orangejuice-80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854761"/>
            <a:ext cx="1178115" cy="235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Colin2\Documents\Rachel\TeachersPayTeachers\Favourite drinks\Hot-Chocolate--Arvin61r58-80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14" y="3408102"/>
            <a:ext cx="1080119" cy="180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Colin2\Documents\Rachel\TeachersPayTeachers\Favourite drinks\1313448311-800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07944"/>
            <a:ext cx="1407053" cy="143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Colin2\Documents\Rachel\TeachersPayTeachers\Favourite drinks\1400102704-800px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1"/>
          <a:stretch/>
        </p:blipFill>
        <p:spPr bwMode="auto">
          <a:xfrm>
            <a:off x="7668345" y="2374236"/>
            <a:ext cx="1063575" cy="28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Colin2\Downloads\misc-smoothie-800p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45" y="3233253"/>
            <a:ext cx="1077440" cy="20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845838" y="6442502"/>
            <a:ext cx="354520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900" dirty="0">
                <a:effectLst/>
                <a:latin typeface="Comic Sans MS"/>
                <a:ea typeface="Times New Roman"/>
              </a:rPr>
              <a:t>©</a:t>
            </a:r>
            <a:r>
              <a:rPr lang="en-GB" sz="900" dirty="0">
                <a:effectLst/>
                <a:latin typeface="Century Gothic"/>
                <a:ea typeface="Times New Roman"/>
              </a:rPr>
              <a:t>All Things Maths   </a:t>
            </a:r>
            <a:r>
              <a:rPr lang="en-GB" sz="900" u="sng" dirty="0">
                <a:solidFill>
                  <a:srgbClr val="002060"/>
                </a:solidFill>
                <a:effectLst/>
                <a:latin typeface="Century Gothic"/>
                <a:ea typeface="Times New Roman"/>
                <a:hlinkClick r:id="rId8"/>
              </a:rPr>
              <a:t>www.allthingsmaths.co.uk</a:t>
            </a:r>
            <a:endParaRPr lang="en-GB" sz="12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effectLst/>
                <a:latin typeface="Times New Roman"/>
                <a:ea typeface="Times New Roman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Colin2\Documents\Rachel\TeachersPayTeachers\Favourite drinks\soda__Navatha-800p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7"/>
          <a:stretch/>
        </p:blipFill>
        <p:spPr bwMode="auto">
          <a:xfrm>
            <a:off x="2652280" y="4014"/>
            <a:ext cx="319433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Colin2\Downloads\misc-smoothie-8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304256" cy="491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5" descr="data:image/jpeg;base64,/9j/4AAQSkZJRgABAQAAAQABAAD/2wCEAAkGBxASEhUQEBQVFRAVFBQUFBQVFQ8UFRQUFBQWFhUUFBQYHCggGBomHBUVITEhJSkrLi4uFx8zODMsNygtLisBCgoKDg0OGhAQGiwfHSQtLCwsLCwsLCwsLCwsLCwsLCwsLCwsLSwsLCwsLCwtLC4sLCwsLCwsLCssLCwsLDc3LP/AABEIAPYAzQMBIgACEQEDEQH/xAAcAAABBQEBAQAAAAAAAAAAAAAAAQMEBQYHAgj/xABJEAABAwICBgUJAwoDCQEAAAABAAIDBBEFIQYSMUFRYTJxgZGhBxMiQlKSscHwYnLRFCMzY3OCorLC4RZD0hckJVNkdIOToxX/xAAZAQEAAwEBAAAAAAAAAAAAAAAAAQIDBAX/xAApEQEBAAEDBAEEAQUBAAAAAAAAAQIDETEEEiFBURMUMmEFI3GRodEi/9oADAMBAAIRAxEAPwDuKEIQCEIQCEIQCEJiqrYoxeR7WD7Tmj4oH0LOVmm9BH/m6x+w158SAPFUlZ5U6RvRY4/ecxvwurzTzvpbtrfIXLJfK6D+jiZ7z3fABNf7Uas9GBp/8NSf6lb6OR2V1hC5QPKXXf8AIb/6Kr/WvbPKjUDpws9ydnxJU/RyOyuqIXN6byqMPSib+7J8iFcUvlDpHdJr2+64fFVujnPR2VsEKmpNKKKTozNB4ODmeLhZW0UrXC7SHDiCCPBUss5V2e0IQoAhCEAhCEAhCEAhCEAhCzmk2lkVKC1vpzAX1RsbzeR8PgpxxuV2iZN19U1DI2l8jg1o2lxACx2OeUamhBEQ1z7Trtb3bT4LDGpxHFZCY7+aBsZXXbEzk0bzyGfFafBtCaSCz5R+UTbdeUAsB+xHsHbcrbtww/LzVtpOVK/SjF67KljfqH1m/mowP2jiLjqJTlNoHVy+lVVIZfa2IF7vfdYeBWzmr2NG0WGwbh1BVlTj49VZ5dT28eFpMrxEal8n+Hszk87MeMkht7rLBWtPgmHxdCmgB4+bYT3m6z8+NSnYFBlr5jvXPl1Nq80srzW8iqIm5NDW/da0fAKU2vj9rxXNG1Mp2k96cNU8bys7r34T9D9uljEY/a8U42vjO8LmArH8fFKyuk3E8s1X7i/Cft58umSQUknTjid95jD8Qq+o0PwyT/IY08Y7xn+EhY6DEpRvVjT4zIN5Vp1dh9CzipdT5OYdsE8rDwdqyN+APiq2TRbEac60dpLetC8xv90kX7yrqmx87D9WVvS4y1y6MOs39qXDOMpSaV1cLtSXM72TNLH9jh8bFafDdK6eSzXkxPOwP6J6njLvsVPnZBO3VlY17eDgD3X2LO4noU3N1K/V/VvJcw8g7a3tut5lp5/pn49+GwBSrmdHilXRP824Fv6qS5Y4fq3er1ty5LcYJjkNSPQ9GQAa8buk2+/7Q5hVy07j59IuOy0QhCzVCEIQCEJmsnEbHPPqi/Wdw70Gf0x0hFPG5rDZ9vSd7N9gH2j4DPgufaNYFJWk1FTdtKT6LbkGexvfky+/fnbipuJ0praxlK4nzbQZqh3G56PbkO08Fq62qbE0NbZoAAaBYBoAsABwsts85pY7TlpJ6j2+aOFgYwNaxos1jQA1oG4AKjrMXLjZqi1FeZCWt2bydu3wXljAM152ercuG+OnJybIe7afrevbacJuerA2KG+Z7lla1mNqXNKxqhyVY3ALy2ElSYcNe7d2qu6/bJygSTOKYfr8StJHgfEqQzBmBPJvixzmPO8pPNyc1tDQxjcE0+mj3W8VF3TMoyIdIMwSn4q2QfRV+aRu4fFNuom8LcQqrdyvhxQjpD661ZU2KtO+xUSSgGwG3BV8kJb+OSjY8VtqPEiLWN1eUWLXyK5fS4g5vUr+gxAOGSvjqZYs89GVva6nhqGakjQ5viDxadoPMLCYphMtK8PY92qD+bmGTmH2X/Dg5XlBXuGW5WcpbI0hwBa4WIO8FejodTu5MsLh/Z70Xx4VLC14DaiO3nGjYQdkjPsm3YbjmbxctrC+hqGTsuRGRf7cDj6bTz+bQuoRSBwDmm7SAQeIIuCttTGTzOKyyj0hCFmqFUaTyWhA9p7R8XfJW6otM3Wpi7g+M/xAfNWw/KJnLLYGNWprHHbaC33bO+ar8Vqi92qDvUwus8TjovZ5qTrvrRu7yR+8qovsSTtusOst7tnVozzueYQxtt6iSylyRzi43XprVxOiR5bHxUqmpi42HevMLCSAN60FLTBgtv39aSFuxuloGNFzmVKcWtFzkE3NMGC5+iqWqqi88vkrbyM5jbVhLiQHRFz4Jls8shsDbqVewXsOa0dJTNa0AKOVrJiiCjPrEkpwQAcFO1Qoc8eeXDbmlisu5iUW2D64qJJJ9WUs345cFFqW96zrSGJHD5piRl9venMv7n4Lw1276sqr7KmvpD0gmqCpLSFbTn0TdUJZYqVsWwp596vMPqNyy9F0R1K3oibhNPK45MtTGWF00aPNNceDx2WBWi0BqDJQQOO0Nczsje5g8GhYbTrEwQ2FpuRkfvH6Hitr5O2Ww+AftD3yvXuWf0Zu4Mpti0iEIWLMKi03b/uUvLUPdI0q9VRpc29FP+zce7P5K2H5RM5c7wyuA9F2bTkQm8VonMPnGnWiO/aWk7ncuap2SWVzhuLFuTs27F0a+hNSOjG3G7xFjcpDSpc2Fsk9OnIafYJ9H90+r1bOpQHNdGdWRpa7nv6jv7F5Gpo5afLpxzmXC3winuS7grYBV2CSjVI33VgZAqSeFMr5VONuzAzVXc7lbYtHcAjcqYuVK1w4PxS2IstHT1Qc0G6ygdyt4qRTVDmnLuSXYyx3akPQ4qrgr2nbkVI8+DsIVt2fa9zWUKUcsk++QcVFmqWDaezmq5L4wy5vLNNSNyuTYb0zUYjw52VbPVOd0j2LNpJTtVODkNgTUFOXHq29S8wQl+zZx+Kt4dSMZn8e7gklyu0m6bZjD9M22SWtxJsIs03edmz4/PcqHEtImsBa3bwHzP12qhje+d+tJs4L1Om6Cy92p/j/AK5c9XfxE+VxcTK43vfV225kLsuhDbUFP+zB7yT81x2ryFuS7VoszVo6ccIY/wCULu6j8Y5tThaIQhcjIKBjzL00w4xSfylT0zWs1o3t4scO8FTORwoJQ5eW7Eq9J1JVPVuabg2VtBjVxqygPbwIus8luq3GVXZqqaWnBuxxZfa05t7L5jvUvXv0SHDkQsWJCkLt4uDyyXNl0enl+ky1tCTsPiodRRtdeyyor5m9GR3eSnG4/UDeD1gLny/jvjJpNSxcS0zgmg6x+tirf8TSjaxp7/xTbtJOMY7CVlf4/U9WLzWntctevXnT9XVENJWb2HwSnSlnsHwVfsNT9H1sV2XlNvaTuVFLpcfVZ4qBUaSzu2ABWn8fleaj68+GkdAdpIH1wCZdLCzNzhfmQPDashPiczuk89igyS32klb4/wAfpz8rb/pW9Rl6bCq0nY3KPwyHft8VQVmNyvyvZvAKoc9JrLqwwwwm2E2YZZ28pkb7nmtBhYyWcptq0uGjJbROKXXbD1LumEttBEOEbP5QuF1gvl2LvVM2zGjg1o7gufqOIrqejqEIXKyCQhKhBwZ7bEtO0EjuNl5UrFo9WeZvCaUfxlRV6cdJEIQgRBShIUDEqjPUmVR3qRHkUaQqVIFGkUIQ5XZphz09NtUdwVapSay9kpsL3dQh4eUy4pyRyYc9Rah6StCbDlKhiu1zrj0bXG83yuOKiB6mGa0uGDJZymK0uG7FpGmKU9t3sbxe0d7gF3sBcLoG3qqdvGohH/1au6rm6j0pqBCELmZhCEIONaWRatZOP1mt7wDvmqlaTygxata4+0yN3gW/0rNr0cLvjHRjwRCEKyQEOQEOQR5Uw5SJVHcpDLwo0oUpyjyhQhXzDNMEKRMM0yQqqU3ZNza24KZBHcgcwtNR4dGbXA2bU2JN2KZSSO2AqZDgjztyW7//ACRa7LFR56UsycomMTMYzUWCNG1So8LYNys3WTbnq+y20RhSMG4J+mka0gHJvHgmnyJl8iJabRtmtX0w/Wh3ugu+S7YuHeTyob+XwB7gBd4bfe4sIDes3yXcVydR+UY6nIQhC51AhCEHN/KhDaaGT2o3N9x1/wCsrGLo3lQgvDFJ7Mhb2Oaf9K5yu7Ru+Eb4cESJSkWqxQhyAlKBiVR3KRKo7kgbco8qkFMSqUK6bamk9OM0yqKU5E6xvzWlpqgFtxwWYapcMhGYUxaVeQYi+I6wzG9u4q7qHNni12bs7bxxaeaxrqo8lKwbFzFINb9E7Jw4cHDq+F0qT8z1GdKpeORajjbonMdRVOZVIfe9NF6aMibMiboSoZ9VzXey5rsiQbtIIsdxy2r6B0PxsVlJHPseQWyDhIw2d2HaORC+cDKujeRbGC2eWkcfRlZ5xg4PZk7vaR7iw1sd8d/hXLzHY0IQuNkEIQgzun9Pr0MhG1hY/wB14v4Erkq7litN52GSP243N72kLhoXX098WNtPgJEqRdC4XoryvSBqRRnKU9RnoGSmZU+UzIpQr5wmFJnUcqitDVIj2JhqfjUwhSminXJpyC5pZfOwFh6cQy5sOzuOXcs/K+xsp2GVPm5WuPRPou+67I92R7FHx6n1JCOZUUvCP51eXSKMHJS5V3V3ezIrbRPEzT1lPNfJszNb7jjqv/hcVQlyVrlG4+vEKFglR5ynhk9uKN3e0FTVw1mEIQgFxPSCk81VTR7hI4j7rjrDwK7YuZ+U2i1ahkw2SM1T96M/g4dy36e7ZbL6d8sekSpF2NglSJQg8uUZ6kuUeRAw5NSJ5yaepQgTqOVJn2qOVVWkan40y1PRoR6cmJE+5R5ShTZVjjA85BHL62rquPNvon4DvVXrK2w706aZnskOHU4WPi1QRmkpKHtzSFZqPKVqRe2BB9Q6EH/h9J/20P8AIFdql0KFsPpB/wBPD/IFdLjy5qlCEIUAWb0/w7z1I5zRd8REjeoZPHuknsWkXmRoIIOYIsRxB2qcbtd0y7OCIVppHhZpp3xHo31mHiwnL8OxVa9GXebxuEoSIClIco8qklMShBHcmnp1yaepEGoUZylVCiOVapQ0p+NRk6w5IHZHWUGScJ9zHOSNpFBTLGOIuAbDfuVvo5tkb7UZ8CP7piKRzWuaNjgQe3f1qXo9HaT913wTYkZ2sZZ5HMqOrHF2Wkd1lV6rVaSyfpo7kDibJtrVqNBsGNRVRR29HXBd90G7vAFRPkj6DwGDzdNDH7MUbe5oU9IAlXFbuzCEIUAXkr0vLkGZ00wb8piuwfno7ln2hvZ27ufWuV/HfyXbalc80ywazjURDbnK0cfbHz/vl06Gpt/5rTDL0yiEgKHFdTV6KakC9g3Xl4QRXJp6eeEy5SINQojlMqFDeq1SvCtaERkapNnE7/gqpF1BKvnUll5/J0xh2LAehLm3c/eOR4hXgprjWbZwOYIzVt1lS6mUnCaazy7cGO8bBTBSk5WT0zBFGb7XbeoKBi8a/SO61AbGp1X6b+sqXh2GvleI4mOkkPqsaXHttsHMqtUs8oVNSkldw8lmjXmIvymRtpJBZgIsWx3vrEbi6wPUBxKh6GeTnzZE1dqlwsWwDNoO4yn1j9kZda6QufV1Jt24q2+oEIQudQIQhALy5ekhQQ6gKlr47q/maqyqiQcyxzCCxxfGMjtbw6uSpdfccjwXS8QpbrG4thFjcBdOnresmuOfyoWvsnDKE3LHbavGqV1ctHp5Ud696hTckZ+ipQjTBRHhSpGKO8KqKYskLU5ZAChU2xlyrXDJJI+gTbeNo7k3S0Lulaw2XN/ALR4Vh3L947eoDY3sVcs5jyb7JVC+d46Lb9f9lI/wjV1GTnxsad5c5x5ZAbFe4VQ2tktZQU9lzfXyV76yGBeSmlZ6VTI+Z29rbxM8DrEdoW/w3DoIGakEbI2cGNDe/inomp0LPLK5cq7lQhCqgIQhAIQhAIQhB4eFEniU0hNvagpKmBVFXR3WplhUGanQYPEMGa7dYrO1mDyNzb4fgunzUagzUHJXxzyx4qZbHKphK3aO8H5KK+d29q6jNhTTuUOTAWH1VrOoyW765qZr7rJt2sdg+K6V/h6P2U9HgLB6qfcX4O+uYR0M79jbdauqDR+Qm5yHDL4roMODgblOhwzkqXWyqO6spQ4JaxOZ5rQ0WG8ldQYerCCkAWe6qJRUVlbwRWXqOKyeAUBQEoQEqAQhCAQhCAQhCAQhCASEIQg8OamXxoQgYfCFHfThCEDTqYLx+ShCEAKQJxtIEIQOspQn2QBCED7IgnmtSIQewlQhAqEIQCEIQCEIQ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7" y="-1462087"/>
            <a:ext cx="2543175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6387" name="AutoShape 7" descr="https://encrypted-tbn2.gstatic.com/images?q=tbn:ANd9GcSMuXo5T2JXWpxJNR0oEiCGDcuH4WMvjPZ41EWR005LPpkQBdxXCErVx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7" descr="C:\Users\Colin2\Documents\Rachel\TeachersPayTeachers\Favourite drinks\Hot-Chocolate--Arvin61r58-80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161759"/>
            <a:ext cx="2606895" cy="461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Colin2\Downloads\misc-smoothie-8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304256" cy="491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Colin2\Documents\Rachel\TeachersPayTeachers\Favourite drinks\soda__Navatha-800p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7"/>
          <a:stretch/>
        </p:blipFill>
        <p:spPr bwMode="auto">
          <a:xfrm>
            <a:off x="2652280" y="4014"/>
            <a:ext cx="319433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5" descr="data:image/jpeg;base64,/9j/4AAQSkZJRgABAQAAAQABAAD/2wCEAAkGBw8QDxAPDxAPEA4QDw8NDhAPDg8MDQ0PFBEWFhQVFBQYHCggGBolHBQUIT0kJSkrLi4uFx8zODMsNygtLisBCgoKDg0OGhAQGiwkHCQsLCwsLCwsLCwsLCwsLCwsLCwsLCwsLCwsLCwsLCwsLCwsLCwsLCwsLCwsLCwsLCwsLP/AABEIAOEA4QMBEQACEQEDEQH/xAAbAAEAAgMBAQAAAAAAAAAAAAAAAgMBBAYFB//EADkQAAIBAgIHBgUCBAcAAAAAAAABAgMRBCEFEjFBUWFxBhMigZGxMkJSYqEUI0NyktEVNIKiweHx/8QAGgEBAAMBAQEAAAAAAAAAAAAAAAECAwQFBv/EADQRAQACAgAEBAMHAwQDAAAAAAABAgMRBBIhMQUTQVEiMpEUQmGBobHRI1JxFcHh8DOSsv/aAAwDAQACEQMRAD8A+4gAAAAAAAAAAAAAAAAAAAAAAAAAAAAAAAAAAAAAAAAAAAIymltaXV2ImddxhVU9mfRMbgNZ8PV2GxJNkgBkCLvusBHWl9KfSRXqljvbbYy9xza7waYjiYN21knwfhfoyPMr7nLK25dDIAAAAAAAAAAAAAAAAAA1sZjqdJLXecnaEUtadR8IxWbK2tEd06UQliKmeVCG5NKpWfX5Y/kru0/gdIbFLCQjnnJ/VNucvyTFINtixdAAAAAAAABCrSjJeKKfVXKzWJ7wmJmGnLBzjnRqOP2T/cpv1zj5Gfl2r8k/lKebfeFdPSyjNUq67mpJ2g206VV/ZLjyZNcnXVo1KJj2emaoAAAAAAAAAAAAAAAPE7R6aeHVOjRiqmLxEu7w9N7L75y4RSu/Ira2hsaI0V3K16knVxM0u9qy233xgvljyIrXXWe49MuAAAAAAAAAAAAAa2kMFTr05UqsVKEtqfuuDK2rFo1JDn9BY+rh8U9G4mTm3F1cFWl8VaktsJP6o2ZWkzvlkdSaAAAAAAAAAAAAAADiNF1o1tNYytUf+UpRoU77IX2tdblJmN9VY7u0pyur2tfYt9i0LJkgAAxcDDqLivUrN6x6p1KPfx4or51PdPLLH6iHFEefj9zkt7JKrHiiYy0n1OWUlJF4tE9lWSQAAQqwurXae5ramJHD9sMQ/wBVox2SxEMY6eW1xaV30aZnvr17ku6RoMgAAAAAAAAAAAAA+b9o6EsBpWONabwGJ7v9Xq591UjkpNcMo+hz5J5bde0pj3h9Dw1aNSKnCSlCSTjKLvGSe9M3iYnshZKVtuQmddZGvUxsFvv0OXJxuKnq1jDaWrU0k/lWXFnBl8V/thtXh49ZediNKS4nj5/GZ33dWPhYaktIyOG3imSXRHDQreOnxMp8RyreRVj9bPiR/qGb3T5NUo6QlxLR4jlhE8PC+lpOS3s6cfi+SvdlbhYb1DS8uT9z0cHjU7c1+FhvU9Ip7U0erj8TrbvDmnh59JbdOtGWxnoY81cnaWNqTXuxWmoxcm0lFNtydopLjwLzPRVw+i4PSelI4/VccFhIunh9bJ4itmnNclf8IxpPmW5vSEzGnenQgAAAAAAAAAAAAAB4PafDTcVVhHvFFONWltVSm9uRlljp2TDwtEUMRhI95gG8TgZtyeGnJKthntag355GFeenWvWPb1W1E92//jiq73GS/hyThKPkeNx3F5Y6z2d2HHX0Tp1r8+R5FOIm8t7U01cRKTk7+XBI4M3mXvO2+OKxHRryiZeXMNolixXlSE8sIBqBgiYSyiNCcb7iYrb0VnXq2Vip2s87bHvR0RxOSsalhOKu9wvw+Jm/gjKT+3Z5vYj1+AyZ8nWI1Hu58sVr0lLHYJ1Y62PqWopprDUr2qvcpvbPosj6WsbiPMn8vf8Ay8+e/wAMPU0NQmk5Tiqd0o06UbKNGktiy3nXTfqzl6ZdAAAAAAAAAAAAAADUx7qKKnTWtKLu4fXHeupS+9bhNe/Vz9aMZzdXDvuZ/PFZRb368ePM8vNm1O3VTH0Qnib5V6cb/U0pJ9JW9zzsnE337umuOP8ACynGn8rcOG+P9jGLYb+mp+n7fwmYtVVUovj6WZzZOHrM9JmP1/iW1L9GvKC3v1TRx3wR/d+kt4tPshqc4/1RMvs/tMfWFub8JO7fLyaYjh7R6fqc0HdPh+UPs9/Y5oZ7rnH+uP8AcfZp94+sfyc/4T9GY0k/mj5Xl7E14Tf3o/f9kTfXo3cPgd7dT+ju16yZ6GDw6O8zb6cv/wBObJn9I19d/s2JRox+LV6N9437I9CK8PT0jf8A7T/EObeS3v8Asz+sk8qcLbtaWVvImeLtM9On6z/EfkeVHqzScYNVKjdSp8t83fhCO46OGyzNts7129fBqWcp/HLPVvdQjuR7VJn17uS34No0VAAAAAAAAAAAAAAa2NvqXjk000YZ7TWm4Xx9baeFiUqknUj4Kmx239VvPIz5ot107aU5WvOb+ZW5rOP/AEeXkr7OmrEYQb/5Tt7FK6meq3WI6Kpp3dpO26+ZnbW+jSvbqjepyf4K/F7raqx3kvpT8osjdvaE6j3Xwlkr0k/KKOqvbrSPpDKe/wAxOpFfwI+f/pFppEf+KCKzP30FiHup01/pg/cz8+0fLSsflH+8LTjj1tP1lP8AU1d0lFfarexb7Rm/u1/jor5VPZHN/FKT87IpzT96dmo9IWKUFsSX5fqT5kT0hXllZCTexecv7GlIhnbo26EVFqT8Utl37JbjvxW057Rt6uCbd5Pa2evwl5vMzLlyxEaiG0drIAAAAAAAAAAAAABVil4JdDHiI3jtC+P5oc9Uz6nzU5eupenEINmdq77LQ150lwOW9W1ZUyhwZlNfZpEo+Ij41uheXAc1jUJKpLmWjLkiNI5aoucuDKTe8908sCciIm8moZSlxLctvVG4WRp+ZaKfmpNl8IcjXkmvTTO1mzGJ01pruwmVkZGnmekKTD1sB8Pme54fH9OZcWb5m0d7IAAAAAAAAAAAAABGorprkyto3WYTHdyteVm+rPjuJ3W0vapG4RVU5a8RMJmjOujaM9Z7nLpCSI+GVolTJcyJxzPaV4shnxRWaWTuC75Ca39E/Czd8hNbeiNwyk+RPlz7o3CyMOZetIjrKs2WwSRas1pO4lSdysVRbiLcREdlOU7wxnNMnKlCZtincqzD38AvAj6vgo1ih5ub5mydbIAAAAAAAAAAAAABhgclpNWqSX3P3PkvEKavL3OHndIaDqWPDyTp18oqxhzWRyM9+y0ZLx6nlsOsXjPdPIg6heOIseXCOuW+1XPLhmMyPtNzy4TjVInibI5E1WKTxFkciXfFJzWlHIyqpEZJRyLIzOik7UmrYos9HBHVleHTYRWhHofX8NGscPHyfNK43UAAAAAAAAAAAAAAAOV0/G1SXPM+c8Up8cvY4O26Q8Scj5rNV6dUNcw0tpjWJ0nTGuTpOke8J5TR3g5TSSmRo0kpldI0kpkaV0mpEaRypxkIjqrMLoM68cMphu4baj0+Gjq58nZ1NFWiuiPsMcapDxLT1lYXQAAAAAAAAAAAAAAAc52nhmnxieL4pX1/B6XA26acxNny2aHr1Q1jm01hByLRCYQcidJY1idBrDQlGREwLIyKzCVkWVmFZhJMqhbBkxHVnLYgdVGVnoYJXkup6vCxu0OXN0iXVJH10PEZJAAAAAAAAAAAAAAADxO08PBF/wAyPM8SrukS7eCnVphx1RnyWZ7lVTZytUGWSg2TCUXInQKQ0JxZEwlOLKi6JSULEVVXUy1Y6qWXwOqkMrPV0Urzj1PY4CN5IcPEzqsunPqnjgAAAAAAAAAAAAAAADy+0ML0W+DRx8dXeKXTwk6yOFqnxmeOr3qSqucrbaMiYSrbLiLYWYuSJxZEi2JSRbFlJFsSsolfAtRnLYgdVGMvY0Kv3F5s93w2P6sODjJ+B0Z9I8kAAAAAAAAAAAAAAAAael4XoVP5b+hhxNd4pa4J1kh8+rbWfF8RGpfQY1BxNkWTCyuRaEoslMMBKcSJFsSki2JWRdEpKJXwZNZZy2IHZRjZ7mgo+PomfQ+Fx8bzeNn4XvnvvMAAAAAAAAAAAAAAAAFWKjeE1xjJfgpkjdZhas6tD5xiFm+p8XxVdS+hxT0a55zoYZKYVyJhKDLLMBKcSJFsSki2JSULoorJK6ArHVnLZpnbjY2dDoBZyfI+l8KjrMvK42ez2j23ngAAAAAAAAAAAAAAADDIkfOMfG1Sa4Sa/J8fxtdXmPxfQYJ3WGmeTLqiRkJVyLQsgyUsEpTiRItiUlK2BSUL4FJRK6JerOWxTOzExs6TQK8Mn5H1PhddVmXkcbPWHrHrOIAAAAAAAAAAAAAAAAYYHz/TkLYiqvuf5PlPEa6yy9vhZ3SHmM8S0dXdAVWQZKUGiyWAlOJEi1FJStiVlC6BSSV8TWrKWxSOzFDKzp9Br9t/zH1nhsaxfm8XjJ+N6R6LlAAAAAAAAAAAAAAAAGAOH7UU7Ymb4qL/ANqR854rT+pt63BW+DTxGfO37vSgKLotEpRZKUbBKcSJFkSspXQKShfBFfVEroI2qzlsUjtxR1Y2dTodftLrL3Pr+BjWGHicTO8kt87HOAAAAAAAAYuAAyAAAYYBAGByXa6n44y4xt6Hi+K16RL0OCs5mR8tk7vWqGTSGGFkSUsATiRKU4lZF0Ssi+mVjurK6JvVnLYpHdg7sbz0dbo2NqUOl/yfZcNGsVXg5ut5bRuzAAAAAAAAMWAyAAAAMMAgDA5ntda1Pjdpc8rnn8fjm+Po6eGvFbdXJyPj81dS9uksI52rDCxYJYJSkiJSsiVkWxKShfAiEStgb0Zy2KO09Xg8c3tEQ5M94rXbs6EbRiuCSPsKxqIh4dp3O1hZAAAAAAAAAAAAAAAAAwBzvamhGcGpuSSzUo7Yytkzl4idV22xxvo41t2Wu1d/MrJSfTczwOL4WMsc9HoYcs1+GzKPDvjms6l3xaJZsUaRKIWAlKJEp2siiso2siVlG18BWsyrMpSqxiryaS4t2R6HD8Pa86hhkyxVjCYnXrU4xzjrxyT+J34rcfQ8PSMMxWO7zclpvEzL6FHYe5Dz2QAAAAAAAAAAAAAAAAAB5+lcIqkWnvTRlkruGlJ0+caa0PSnSlSqSdHE05a1Kbu4VoZZPmcda1iOX1/dvMz37w87BwxFFRjL99NNxcG7pLd4tpzZuDx5WlM1qL/8TppqM9am39UWlfhc8rJ4VeY3Tq668VWOktuNRPYzgvweWneJdFc1Z7SldcjCcdoaRdJNFeS3snnTUlxLRgvb0ROSIVV9JUafxzz3JJyk+iR14vDMt/RjfiaR6tLF6dqKyo4erJyzTnBwXo8z1MXhcU+eXLfipn5VVHBTqeLHTaqSuqNBPVUbbZTS2rlyPQpXHjjUfVy2m1u7tuzmj4VK3fwg6dGCjGmmknKSVrm2P+pk547R+ql/hry+rr0d7mZJAAAAAAAAAAAAAAAAAAjJEaHhac0RCtFprPc7XaOXNiiW9L6cLW0fVw8mk5KOexySfRnnXi9O/wBYdUalfhqkNk4a8b6zV1GUWuFzbHxV6zvUTH0lW2CtvXTcliMPHWbi9zjTcHrdNdZfg2/1Gmvij9Gf2O3o38Hi9GtLvIQi2r5vWafB5E/a+Fn5uVHkZ46RtsU8TottrUppr6nZS6MrHE8HPbl/T+CcPER7qquNwGWrTh1+NbdiVsyft3Dx8v6Qn7LlnuojKjFuUMPGWxqU1HDwXPj6GduNtb5Kb/z0/wCVo4aI+adfq1NJYmVVptxyaitSHhjt45y6nFmm+Wd3nt92Okf8t6RWkarH5tvQnZ3Xl3lRPV+qfinPkr7EaYeHvf5+3spky1p0q7ShSUUoxVopJJI9fHTUOG07XI1UZJAAAAAAAAAAAAAAAAAAAQnC5EwRLQxmjI1E00nyZjfDtrXJpzWO7NzTvTv0ea9Thvw1oncOmuWJ7vHxOjMTH4qcmvtzOe1L/ehtW0ektOWHkttOa6xkYWx1n7v/AH9WsZJ9yGHe6E30i7+xEYqe3/fomckt/DaMry+CjU6tOKOiuLfy0Y2ya72evhezeIlbvHGC6uTXlsN44bJbpPZlOekdnu4HQNKnZvxyW+Wz02HTj4Ote7C/ETZ6sYJHVFIhhMpWLoZAAAAAAAAAAAAAAAAAMAZAAAAAABixAWAySAAAAAAAAAAAAAAAAAAAAAAGAMg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0" name="AutoShape 7" descr="data:image/jpeg;base64,/9j/4AAQSkZJRgABAQAAAQABAAD/2wCEAAkGBw8QDxAPDxAPEA4QDw8NDhAPDg8MDQ0PFBEWFhQVFBQYHCggGBolHBQUIT0kJSkrLi4uFx8zODMsNygtLisBCgoKDg0OGhAQGiwkHCQsLCwsLCwsLCwsLCwsLCwsLCwsLCwsLCwsLCwsLCwsLCwsLCwsLCwsLCwsLCwsLCwsLP/AABEIAOEA4QMBEQACEQEDEQH/xAAbAAEAAgMBAQAAAAAAAAAAAAAAAgMBBAYFB//EADkQAAIBAgIHBgUCBAcAAAAAAAABAgMRBCEFEjFBUWFxBhMigZGxMkJSYqEUI0NyktEVNIKiweHx/8QAGgEBAAMBAQEAAAAAAAAAAAAAAAECAwQFBv/EADQRAQACAgAEBAMHAwQDAAAAAAABAgMRBBIhMQUTQVEiMpEUQmGBobHRI1JxFcHh8DOSsv/aAAwDAQACEQMRAD8A+4gAAAAAAAAAAAAAAAAAAAAAAAAAAAAAAAAAAAAAAAAAAAIymltaXV2ImddxhVU9mfRMbgNZ8PV2GxJNkgBkCLvusBHWl9KfSRXqljvbbYy9xza7waYjiYN21knwfhfoyPMr7nLK25dDIAAAAAAAAAAAAAAAAAA1sZjqdJLXecnaEUtadR8IxWbK2tEd06UQliKmeVCG5NKpWfX5Y/kru0/gdIbFLCQjnnJ/VNucvyTFINtixdAAAAAAAABCrSjJeKKfVXKzWJ7wmJmGnLBzjnRqOP2T/cpv1zj5Gfl2r8k/lKebfeFdPSyjNUq67mpJ2g206VV/ZLjyZNcnXVo1KJj2emaoAAAAAAAAAAAAAAAPE7R6aeHVOjRiqmLxEu7w9N7L75y4RSu/Ira2hsaI0V3K16knVxM0u9qy233xgvljyIrXXWe49MuAAAAAAAAAAAAAa2kMFTr05UqsVKEtqfuuDK2rFo1JDn9BY+rh8U9G4mTm3F1cFWl8VaktsJP6o2ZWkzvlkdSaAAAAAAAAAAAAAADiNF1o1tNYytUf+UpRoU77IX2tdblJmN9VY7u0pyur2tfYt9i0LJkgAAxcDDqLivUrN6x6p1KPfx4or51PdPLLH6iHFEefj9zkt7JKrHiiYy0n1OWUlJF4tE9lWSQAAQqwurXae5ramJHD9sMQ/wBVox2SxEMY6eW1xaV30aZnvr17ku6RoMgAAAAAAAAAAAAA+b9o6EsBpWONabwGJ7v9Xq591UjkpNcMo+hz5J5bde0pj3h9Dw1aNSKnCSlCSTjKLvGSe9M3iYnshZKVtuQmddZGvUxsFvv0OXJxuKnq1jDaWrU0k/lWXFnBl8V/thtXh49ZediNKS4nj5/GZ33dWPhYaktIyOG3imSXRHDQreOnxMp8RyreRVj9bPiR/qGb3T5NUo6QlxLR4jlhE8PC+lpOS3s6cfi+SvdlbhYb1DS8uT9z0cHjU7c1+FhvU9Ip7U0erj8TrbvDmnh59JbdOtGWxnoY81cnaWNqTXuxWmoxcm0lFNtydopLjwLzPRVw+i4PSelI4/VccFhIunh9bJ4itmnNclf8IxpPmW5vSEzGnenQgAAAAAAAAAAAAAB4PafDTcVVhHvFFONWltVSm9uRlljp2TDwtEUMRhI95gG8TgZtyeGnJKthntag355GFeenWvWPb1W1E92//jiq73GS/hyThKPkeNx3F5Y6z2d2HHX0Tp1r8+R5FOIm8t7U01cRKTk7+XBI4M3mXvO2+OKxHRryiZeXMNolixXlSE8sIBqBgiYSyiNCcb7iYrb0VnXq2Vip2s87bHvR0RxOSsalhOKu9wvw+Jm/gjKT+3Z5vYj1+AyZ8nWI1Hu58sVr0lLHYJ1Y62PqWopprDUr2qvcpvbPosj6WsbiPMn8vf8Ay8+e/wAMPU0NQmk5Tiqd0o06UbKNGktiy3nXTfqzl6ZdAAAAAAAAAAAAAADUx7qKKnTWtKLu4fXHeupS+9bhNe/Vz9aMZzdXDvuZ/PFZRb368ePM8vNm1O3VTH0Qnib5V6cb/U0pJ9JW9zzsnE337umuOP8ACynGn8rcOG+P9jGLYb+mp+n7fwmYtVVUovj6WZzZOHrM9JmP1/iW1L9GvKC3v1TRx3wR/d+kt4tPshqc4/1RMvs/tMfWFub8JO7fLyaYjh7R6fqc0HdPh+UPs9/Y5oZ7rnH+uP8AcfZp94+sfyc/4T9GY0k/mj5Xl7E14Tf3o/f9kTfXo3cPgd7dT+ju16yZ6GDw6O8zb6cv/wBObJn9I19d/s2JRox+LV6N9437I9CK8PT0jf8A7T/EObeS3v8Asz+sk8qcLbtaWVvImeLtM9On6z/EfkeVHqzScYNVKjdSp8t83fhCO46OGyzNts7129fBqWcp/HLPVvdQjuR7VJn17uS34No0VAAAAAAAAAAAAAAa2NvqXjk000YZ7TWm4Xx9baeFiUqknUj4Kmx239VvPIz5ot107aU5WvOb+ZW5rOP/AEeXkr7OmrEYQb/5Tt7FK6meq3WI6Kpp3dpO26+ZnbW+jSvbqjepyf4K/F7raqx3kvpT8osjdvaE6j3Xwlkr0k/KKOqvbrSPpDKe/wAxOpFfwI+f/pFppEf+KCKzP30FiHup01/pg/cz8+0fLSsflH+8LTjj1tP1lP8AU1d0lFfarexb7Rm/u1/jor5VPZHN/FKT87IpzT96dmo9IWKUFsSX5fqT5kT0hXllZCTexecv7GlIhnbo26EVFqT8Utl37JbjvxW057Rt6uCbd5Pa2evwl5vMzLlyxEaiG0drIAAAAAAAAAAAAABVil4JdDHiI3jtC+P5oc9Uz6nzU5eupenEINmdq77LQ150lwOW9W1ZUyhwZlNfZpEo+Ij41uheXAc1jUJKpLmWjLkiNI5aoucuDKTe8908sCciIm8moZSlxLctvVG4WRp+ZaKfmpNl8IcjXkmvTTO1mzGJ01pruwmVkZGnmekKTD1sB8Pme54fH9OZcWb5m0d7IAAAAAAAAAAAAABGorprkyto3WYTHdyteVm+rPjuJ3W0vapG4RVU5a8RMJmjOujaM9Z7nLpCSI+GVolTJcyJxzPaV4shnxRWaWTuC75Ca39E/Czd8hNbeiNwyk+RPlz7o3CyMOZetIjrKs2WwSRas1pO4lSdysVRbiLcREdlOU7wxnNMnKlCZtincqzD38AvAj6vgo1ih5ub5mydbIAAAAAAAAAAAAABhgclpNWqSX3P3PkvEKavL3OHndIaDqWPDyTp18oqxhzWRyM9+y0ZLx6nlsOsXjPdPIg6heOIseXCOuW+1XPLhmMyPtNzy4TjVInibI5E1WKTxFkciXfFJzWlHIyqpEZJRyLIzOik7UmrYos9HBHVleHTYRWhHofX8NGscPHyfNK43UAAAAAAAAAAAAAAAOV0/G1SXPM+c8Up8cvY4O26Q8Scj5rNV6dUNcw0tpjWJ0nTGuTpOke8J5TR3g5TSSmRo0kpldI0kpkaV0mpEaRypxkIjqrMLoM68cMphu4baj0+Gjq58nZ1NFWiuiPsMcapDxLT1lYXQAAAAAAAAAAAAAAAc52nhmnxieL4pX1/B6XA26acxNny2aHr1Q1jm01hByLRCYQcidJY1idBrDQlGREwLIyKzCVkWVmFZhJMqhbBkxHVnLYgdVGVnoYJXkup6vCxu0OXN0iXVJH10PEZJAAAAAAAAAAAAAAADxO08PBF/wAyPM8SrukS7eCnVphx1RnyWZ7lVTZytUGWSg2TCUXInQKQ0JxZEwlOLKi6JSULEVVXUy1Y6qWXwOqkMrPV0Urzj1PY4CN5IcPEzqsunPqnjgAAAAAAAAAAAAAAADy+0ML0W+DRx8dXeKXTwk6yOFqnxmeOr3qSqucrbaMiYSrbLiLYWYuSJxZEi2JSRbFlJFsSsolfAtRnLYgdVGMvY0Kv3F5s93w2P6sODjJ+B0Z9I8kAAAAAAAAAAAAAAAAael4XoVP5b+hhxNd4pa4J1kh8+rbWfF8RGpfQY1BxNkWTCyuRaEoslMMBKcSJFsSki2JWRdEpKJXwZNZZy2IHZRjZ7mgo+PomfQ+Fx8bzeNn4XvnvvMAAAAAAAAAAAAAAAAFWKjeE1xjJfgpkjdZhas6tD5xiFm+p8XxVdS+hxT0a55zoYZKYVyJhKDLLMBKcSJFsSki2JSULoorJK6ArHVnLZpnbjY2dDoBZyfI+l8KjrMvK42ez2j23ngAAAAAAAAAAAAAAADDIkfOMfG1Sa4Sa/J8fxtdXmPxfQYJ3WGmeTLqiRkJVyLQsgyUsEpTiRItiUlK2BSUL4FJRK6JerOWxTOzExs6TQK8Mn5H1PhddVmXkcbPWHrHrOIAAAAAAAAAAAAAAAAYYHz/TkLYiqvuf5PlPEa6yy9vhZ3SHmM8S0dXdAVWQZKUGiyWAlOJEi1FJStiVlC6BSSV8TWrKWxSOzFDKzp9Br9t/zH1nhsaxfm8XjJ+N6R6LlAAAAAAAAAAAAAAAAGAOH7UU7Ymb4qL/ANqR854rT+pt63BW+DTxGfO37vSgKLotEpRZKUbBKcSJFkSspXQKShfBFfVEroI2qzlsUjtxR1Y2dTodftLrL3Pr+BjWGHicTO8kt87HOAAAAAAAAYuAAyAAAYYBAGByXa6n44y4xt6Hi+K16RL0OCs5mR8tk7vWqGTSGGFkSUsATiRKU4lZF0Ssi+mVjurK6JvVnLYpHdg7sbz0dbo2NqUOl/yfZcNGsVXg5ut5bRuzAAAAAAAAMWAyAAAAMMAgDA5ntda1Pjdpc8rnn8fjm+Po6eGvFbdXJyPj81dS9uksI52rDCxYJYJSkiJSsiVkWxKShfAiEStgb0Zy2KO09Xg8c3tEQ5M94rXbs6EbRiuCSPsKxqIh4dp3O1hZAAAAAAAAAAAAAAAAAwBzvamhGcGpuSSzUo7Yytkzl4idV22xxvo41t2Wu1d/MrJSfTczwOL4WMsc9HoYcs1+GzKPDvjms6l3xaJZsUaRKIWAlKJEp2siiso2siVlG18BWsyrMpSqxiryaS4t2R6HD8Pa86hhkyxVjCYnXrU4xzjrxyT+J34rcfQ8PSMMxWO7zclpvEzL6FHYe5Dz2QAAAAAAAAAAAAAAAAAB5+lcIqkWnvTRlkruGlJ0+caa0PSnSlSqSdHE05a1Kbu4VoZZPmcda1iOX1/dvMz37w87BwxFFRjL99NNxcG7pLd4tpzZuDx5WlM1qL/8TppqM9am39UWlfhc8rJ4VeY3Tq668VWOktuNRPYzgvweWneJdFc1Z7SldcjCcdoaRdJNFeS3snnTUlxLRgvb0ROSIVV9JUafxzz3JJyk+iR14vDMt/RjfiaR6tLF6dqKyo4erJyzTnBwXo8z1MXhcU+eXLfipn5VVHBTqeLHTaqSuqNBPVUbbZTS2rlyPQpXHjjUfVy2m1u7tuzmj4VK3fwg6dGCjGmmknKSVrm2P+pk547R+ql/hry+rr0d7mZJAAAAAAAAAAAAAAAAAAjJEaHhac0RCtFprPc7XaOXNiiW9L6cLW0fVw8mk5KOexySfRnnXi9O/wBYdUalfhqkNk4a8b6zV1GUWuFzbHxV6zvUTH0lW2CtvXTcliMPHWbi9zjTcHrdNdZfg2/1Gmvij9Gf2O3o38Hi9GtLvIQi2r5vWafB5E/a+Fn5uVHkZ46RtsU8TottrUppr6nZS6MrHE8HPbl/T+CcPER7qquNwGWrTh1+NbdiVsyft3Dx8v6Qn7LlnuojKjFuUMPGWxqU1HDwXPj6GduNtb5Kb/z0/wCVo4aI+adfq1NJYmVVptxyaitSHhjt45y6nFmm+Wd3nt92Okf8t6RWkarH5tvQnZ3Xl3lRPV+qfinPkr7EaYeHvf5+3spky1p0q7ShSUUoxVopJJI9fHTUOG07XI1UZJAAAAAAAAAAAAAAAAAAAQnC5EwRLQxmjI1E00nyZjfDtrXJpzWO7NzTvTv0ea9Thvw1oncOmuWJ7vHxOjMTH4qcmvtzOe1L/ehtW0ektOWHkttOa6xkYWx1n7v/AH9WsZJ9yGHe6E30i7+xEYqe3/fomckt/DaMry+CjU6tOKOiuLfy0Y2ya72evhezeIlbvHGC6uTXlsN44bJbpPZlOekdnu4HQNKnZvxyW+Wz02HTj4Ote7C/ETZ6sYJHVFIhhMpWLoZAAAAAAAAAAAAAAAAAMAZAAAAAABixAWAySAAAAAAAAAAAAAAAAAAAAAAGAMg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219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1" name="AutoShape 9" descr="https://encrypted-tbn1.gstatic.com/images?q=tbn:ANd9GcTxa32JQA2Yv0_D_eaA7ZNNsUcuga52Fx4xkjGy1PbHt2pX9MF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7" y="-1790699"/>
            <a:ext cx="3324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2" name="AutoShape 11" descr="https://encrypted-tbn2.gstatic.com/images?q=tbn:ANd9GcT_oux2rOoYcUWzxg8VpttyBpDW5usQYBVQ5taVcl8hwNHzC8RV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8775" y="-10668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3" name="AutoShape 13" descr="https://encrypted-tbn2.gstatic.com/images?q=tbn:ANd9GcT_oux2rOoYcUWzxg8VpttyBpDW5usQYBVQ5taVcl8hwNHzC8RV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11175" y="-914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4" name="AutoShape 15" descr="https://encrypted-tbn0.gstatic.com/images?q=tbn:ANd9GcSg-Flb3QAQrwMukhl1s8Qg3iCqp1IcXsvDpyIEnNOM8Qx2JTm8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6" y="-1790699"/>
            <a:ext cx="26765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Picture 5" descr="C:\Users\Colin2\Documents\Rachel\TeachersPayTeachers\Favourite drinks\orangejuice-800p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6" y="898026"/>
            <a:ext cx="2582715" cy="49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Users\Colin2\Documents\Rachel\TeachersPayTeachers\Favourite drinks\1400102704-800p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1"/>
          <a:stretch/>
        </p:blipFill>
        <p:spPr bwMode="auto">
          <a:xfrm>
            <a:off x="3347864" y="23339"/>
            <a:ext cx="2365056" cy="555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Colin2\Documents\Rachel\TeachersPayTeachers\Favourite drinks\1313448311-8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526384" cy="39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5" descr="data:image/jpeg;base64,/9j/4AAQSkZJRgABAQAAAQABAAD/2wCEAAkGBw8QDxAPDxAPEA4QDw8NDhAPDg8MDQ0PFBEWFhQVFBQYHCggGBolHBQUIT0kJSkrLi4uFx8zODMsNygtLisBCgoKDg0OGhAQGiwkHCQsLCwsLCwsLCwsLCwsLCwsLCwsLCwsLCwsLCwsLCwsLCwsLCwsLCwsLCwsLCwsLCwsLP/AABEIAOEA4QMBEQACEQEDEQH/xAAbAAEAAgMBAQAAAAAAAAAAAAAAAgMBBAYFB//EADkQAAIBAgIHBgUCBAcAAAAAAAABAgMRBCEFEjFBUWFxBhMigZGxMkJSYqEUI0NyktEVNIKiweHx/8QAGgEBAAMBAQEAAAAAAAAAAAAAAAECAwQFBv/EADQRAQACAgAEBAMHAwQDAAAAAAABAgMRBBIhMQUTQVEiMpEUQmGBobHRI1JxFcHh8DOSsv/aAAwDAQACEQMRAD8A+4gAAAAAAAAAAAAAAAAAAAAAAAAAAAAAAAAAAAAAAAAAAAIymltaXV2ImddxhVU9mfRMbgNZ8PV2GxJNkgBkCLvusBHWl9KfSRXqljvbbYy9xza7waYjiYN21knwfhfoyPMr7nLK25dDIAAAAAAAAAAAAAAAAAA1sZjqdJLXecnaEUtadR8IxWbK2tEd06UQliKmeVCG5NKpWfX5Y/kru0/gdIbFLCQjnnJ/VNucvyTFINtixdAAAAAAAABCrSjJeKKfVXKzWJ7wmJmGnLBzjnRqOP2T/cpv1zj5Gfl2r8k/lKebfeFdPSyjNUq67mpJ2g206VV/ZLjyZNcnXVo1KJj2emaoAAAAAAAAAAAAAAAPE7R6aeHVOjRiqmLxEu7w9N7L75y4RSu/Ira2hsaI0V3K16knVxM0u9qy233xgvljyIrXXWe49MuAAAAAAAAAAAAAa2kMFTr05UqsVKEtqfuuDK2rFo1JDn9BY+rh8U9G4mTm3F1cFWl8VaktsJP6o2ZWkzvlkdSaAAAAAAAAAAAAAADiNF1o1tNYytUf+UpRoU77IX2tdblJmN9VY7u0pyur2tfYt9i0LJkgAAxcDDqLivUrN6x6p1KPfx4or51PdPLLH6iHFEefj9zkt7JKrHiiYy0n1OWUlJF4tE9lWSQAAQqwurXae5ramJHD9sMQ/wBVox2SxEMY6eW1xaV30aZnvr17ku6RoMgAAAAAAAAAAAAA+b9o6EsBpWONabwGJ7v9Xq591UjkpNcMo+hz5J5bde0pj3h9Dw1aNSKnCSlCSTjKLvGSe9M3iYnshZKVtuQmddZGvUxsFvv0OXJxuKnq1jDaWrU0k/lWXFnBl8V/thtXh49ZediNKS4nj5/GZ33dWPhYaktIyOG3imSXRHDQreOnxMp8RyreRVj9bPiR/qGb3T5NUo6QlxLR4jlhE8PC+lpOS3s6cfi+SvdlbhYb1DS8uT9z0cHjU7c1+FhvU9Ip7U0erj8TrbvDmnh59JbdOtGWxnoY81cnaWNqTXuxWmoxcm0lFNtydopLjwLzPRVw+i4PSelI4/VccFhIunh9bJ4itmnNclf8IxpPmW5vSEzGnenQgAAAAAAAAAAAAAB4PafDTcVVhHvFFONWltVSm9uRlljp2TDwtEUMRhI95gG8TgZtyeGnJKthntag355GFeenWvWPb1W1E92//jiq73GS/hyThKPkeNx3F5Y6z2d2HHX0Tp1r8+R5FOIm8t7U01cRKTk7+XBI4M3mXvO2+OKxHRryiZeXMNolixXlSE8sIBqBgiYSyiNCcb7iYrb0VnXq2Vip2s87bHvR0RxOSsalhOKu9wvw+Jm/gjKT+3Z5vYj1+AyZ8nWI1Hu58sVr0lLHYJ1Y62PqWopprDUr2qvcpvbPosj6WsbiPMn8vf8Ay8+e/wAMPU0NQmk5Tiqd0o06UbKNGktiy3nXTfqzl6ZdAAAAAAAAAAAAAADUx7qKKnTWtKLu4fXHeupS+9bhNe/Vz9aMZzdXDvuZ/PFZRb368ePM8vNm1O3VTH0Qnib5V6cb/U0pJ9JW9zzsnE337umuOP8ACynGn8rcOG+P9jGLYb+mp+n7fwmYtVVUovj6WZzZOHrM9JmP1/iW1L9GvKC3v1TRx3wR/d+kt4tPshqc4/1RMvs/tMfWFub8JO7fLyaYjh7R6fqc0HdPh+UPs9/Y5oZ7rnH+uP8AcfZp94+sfyc/4T9GY0k/mj5Xl7E14Tf3o/f9kTfXo3cPgd7dT+ju16yZ6GDw6O8zb6cv/wBObJn9I19d/s2JRox+LV6N9437I9CK8PT0jf8A7T/EObeS3v8Asz+sk8qcLbtaWVvImeLtM9On6z/EfkeVHqzScYNVKjdSp8t83fhCO46OGyzNts7129fBqWcp/HLPVvdQjuR7VJn17uS34No0VAAAAAAAAAAAAAAa2NvqXjk000YZ7TWm4Xx9baeFiUqknUj4Kmx239VvPIz5ot107aU5WvOb+ZW5rOP/AEeXkr7OmrEYQb/5Tt7FK6meq3WI6Kpp3dpO26+ZnbW+jSvbqjepyf4K/F7raqx3kvpT8osjdvaE6j3Xwlkr0k/KKOqvbrSPpDKe/wAxOpFfwI+f/pFppEf+KCKzP30FiHup01/pg/cz8+0fLSsflH+8LTjj1tP1lP8AU1d0lFfarexb7Rm/u1/jor5VPZHN/FKT87IpzT96dmo9IWKUFsSX5fqT5kT0hXllZCTexecv7GlIhnbo26EVFqT8Utl37JbjvxW057Rt6uCbd5Pa2evwl5vMzLlyxEaiG0drIAAAAAAAAAAAAABVil4JdDHiI3jtC+P5oc9Uz6nzU5eupenEINmdq77LQ150lwOW9W1ZUyhwZlNfZpEo+Ij41uheXAc1jUJKpLmWjLkiNI5aoucuDKTe8908sCciIm8moZSlxLctvVG4WRp+ZaKfmpNl8IcjXkmvTTO1mzGJ01pruwmVkZGnmekKTD1sB8Pme54fH9OZcWb5m0d7IAAAAAAAAAAAAABGorprkyto3WYTHdyteVm+rPjuJ3W0vapG4RVU5a8RMJmjOujaM9Z7nLpCSI+GVolTJcyJxzPaV4shnxRWaWTuC75Ca39E/Czd8hNbeiNwyk+RPlz7o3CyMOZetIjrKs2WwSRas1pO4lSdysVRbiLcREdlOU7wxnNMnKlCZtincqzD38AvAj6vgo1ih5ub5mydbIAAAAAAAAAAAAABhgclpNWqSX3P3PkvEKavL3OHndIaDqWPDyTp18oqxhzWRyM9+y0ZLx6nlsOsXjPdPIg6heOIseXCOuW+1XPLhmMyPtNzy4TjVInibI5E1WKTxFkciXfFJzWlHIyqpEZJRyLIzOik7UmrYos9HBHVleHTYRWhHofX8NGscPHyfNK43UAAAAAAAAAAAAAAAOV0/G1SXPM+c8Up8cvY4O26Q8Scj5rNV6dUNcw0tpjWJ0nTGuTpOke8J5TR3g5TSSmRo0kpldI0kpkaV0mpEaRypxkIjqrMLoM68cMphu4baj0+Gjq58nZ1NFWiuiPsMcapDxLT1lYXQAAAAAAAAAAAAAAAc52nhmnxieL4pX1/B6XA26acxNny2aHr1Q1jm01hByLRCYQcidJY1idBrDQlGREwLIyKzCVkWVmFZhJMqhbBkxHVnLYgdVGVnoYJXkup6vCxu0OXN0iXVJH10PEZJAAAAAAAAAAAAAAADxO08PBF/wAyPM8SrukS7eCnVphx1RnyWZ7lVTZytUGWSg2TCUXInQKQ0JxZEwlOLKi6JSULEVVXUy1Y6qWXwOqkMrPV0Urzj1PY4CN5IcPEzqsunPqnjgAAAAAAAAAAAAAAADy+0ML0W+DRx8dXeKXTwk6yOFqnxmeOr3qSqucrbaMiYSrbLiLYWYuSJxZEi2JSRbFlJFsSsolfAtRnLYgdVGMvY0Kv3F5s93w2P6sODjJ+B0Z9I8kAAAAAAAAAAAAAAAAael4XoVP5b+hhxNd4pa4J1kh8+rbWfF8RGpfQY1BxNkWTCyuRaEoslMMBKcSJFsSki2JWRdEpKJXwZNZZy2IHZRjZ7mgo+PomfQ+Fx8bzeNn4XvnvvMAAAAAAAAAAAAAAAAFWKjeE1xjJfgpkjdZhas6tD5xiFm+p8XxVdS+hxT0a55zoYZKYVyJhKDLLMBKcSJFsSki2JSULoorJK6ArHVnLZpnbjY2dDoBZyfI+l8KjrMvK42ez2j23ngAAAAAAAAAAAAAAADDIkfOMfG1Sa4Sa/J8fxtdXmPxfQYJ3WGmeTLqiRkJVyLQsgyUsEpTiRItiUlK2BSUL4FJRK6JerOWxTOzExs6TQK8Mn5H1PhddVmXkcbPWHrHrOIAAAAAAAAAAAAAAAAYYHz/TkLYiqvuf5PlPEa6yy9vhZ3SHmM8S0dXdAVWQZKUGiyWAlOJEi1FJStiVlC6BSSV8TWrKWxSOzFDKzp9Br9t/zH1nhsaxfm8XjJ+N6R6LlAAAAAAAAAAAAAAAAGAOH7UU7Ymb4qL/ANqR854rT+pt63BW+DTxGfO37vSgKLotEpRZKUbBKcSJFkSspXQKShfBFfVEroI2qzlsUjtxR1Y2dTodftLrL3Pr+BjWGHicTO8kt87HOAAAAAAAAYuAAyAAAYYBAGByXa6n44y4xt6Hi+K16RL0OCs5mR8tk7vWqGTSGGFkSUsATiRKU4lZF0Ssi+mVjurK6JvVnLYpHdg7sbz0dbo2NqUOl/yfZcNGsVXg5ut5bRuzAAAAAAAAMWAyAAAAMMAgDA5ntda1Pjdpc8rnn8fjm+Po6eGvFbdXJyPj81dS9uksI52rDCxYJYJSkiJSsiVkWxKShfAiEStgb0Zy2KO09Xg8c3tEQ5M94rXbs6EbRiuCSPsKxqIh4dp3O1hZAAAAAAAAAAAAAAAAAwBzvamhGcGpuSSzUo7Yytkzl4idV22xxvo41t2Wu1d/MrJSfTczwOL4WMsc9HoYcs1+GzKPDvjms6l3xaJZsUaRKIWAlKJEp2siiso2siVlG18BWsyrMpSqxiryaS4t2R6HD8Pa86hhkyxVjCYnXrU4xzjrxyT+J34rcfQ8PSMMxWO7zclpvEzL6FHYe5Dz2QAAAAAAAAAAAAAAAAAB5+lcIqkWnvTRlkruGlJ0+caa0PSnSlSqSdHE05a1Kbu4VoZZPmcda1iOX1/dvMz37w87BwxFFRjL99NNxcG7pLd4tpzZuDx5WlM1qL/8TppqM9am39UWlfhc8rJ4VeY3Tq668VWOktuNRPYzgvweWneJdFc1Z7SldcjCcdoaRdJNFeS3snnTUlxLRgvb0ROSIVV9JUafxzz3JJyk+iR14vDMt/RjfiaR6tLF6dqKyo4erJyzTnBwXo8z1MXhcU+eXLfipn5VVHBTqeLHTaqSuqNBPVUbbZTS2rlyPQpXHjjUfVy2m1u7tuzmj4VK3fwg6dGCjGmmknKSVrm2P+pk547R+ql/hry+rr0d7mZJAAAAAAAAAAAAAAAAAAjJEaHhac0RCtFprPc7XaOXNiiW9L6cLW0fVw8mk5KOexySfRnnXi9O/wBYdUalfhqkNk4a8b6zV1GUWuFzbHxV6zvUTH0lW2CtvXTcliMPHWbi9zjTcHrdNdZfg2/1Gmvij9Gf2O3o38Hi9GtLvIQi2r5vWafB5E/a+Fn5uVHkZ46RtsU8TottrUppr6nZS6MrHE8HPbl/T+CcPER7qquNwGWrTh1+NbdiVsyft3Dx8v6Qn7LlnuojKjFuUMPGWxqU1HDwXPj6GduNtb5Kb/z0/wCVo4aI+adfq1NJYmVVptxyaitSHhjt45y6nFmm+Wd3nt92Okf8t6RWkarH5tvQnZ3Xl3lRPV+qfinPkr7EaYeHvf5+3spky1p0q7ShSUUoxVopJJI9fHTUOG07XI1UZJAAAAAAAAAAAAAAAAAAAQnC5EwRLQxmjI1E00nyZjfDtrXJpzWO7NzTvTv0ea9Thvw1oncOmuWJ7vHxOjMTH4qcmvtzOe1L/ehtW0ektOWHkttOa6xkYWx1n7v/AH9WsZJ9yGHe6E30i7+xEYqe3/fomckt/DaMry+CjU6tOKOiuLfy0Y2ya72evhezeIlbvHGC6uTXlsN44bJbpPZlOekdnu4HQNKnZvxyW+Wz02HTj4Ote7C/ETZ6sYJHVFIhhMpWLoZAAAAAAAAAAAAAAAAAMAZAAAAAABixAWAySAAAAAAAAAAAAAAAAAAAAAAGAMg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532" name="AutoShape 7" descr="data:image/jpeg;base64,/9j/4AAQSkZJRgABAQAAAQABAAD/2wCEAAkGBw8QDxAPDxAPEA4QDw8NDhAPDg8MDQ0PFBEWFhQVFBQYHCggGBolHBQUIT0kJSkrLi4uFx8zODMsNygtLisBCgoKDg0OGhAQGiwkHCQsLCwsLCwsLCwsLCwsLCwsLCwsLCwsLCwsLCwsLCwsLCwsLCwsLCwsLCwsLCwsLCwsLP/AABEIAOEA4QMBEQACEQEDEQH/xAAbAAEAAgMBAQAAAAAAAAAAAAAAAgMBBAYFB//EADkQAAIBAgIHBgUCBAcAAAAAAAABAgMRBCEFEjFBUWFxBhMigZGxMkJSYqEUI0NyktEVNIKiweHx/8QAGgEBAAMBAQEAAAAAAAAAAAAAAAECAwQFBv/EADQRAQACAgAEBAMHAwQDAAAAAAABAgMRBBIhMQUTQVEiMpEUQmGBobHRI1JxFcHh8DOSsv/aAAwDAQACEQMRAD8A+4gAAAAAAAAAAAAAAAAAAAAAAAAAAAAAAAAAAAAAAAAAAAIymltaXV2ImddxhVU9mfRMbgNZ8PV2GxJNkgBkCLvusBHWl9KfSRXqljvbbYy9xza7waYjiYN21knwfhfoyPMr7nLK25dDIAAAAAAAAAAAAAAAAAA1sZjqdJLXecnaEUtadR8IxWbK2tEd06UQliKmeVCG5NKpWfX5Y/kru0/gdIbFLCQjnnJ/VNucvyTFINtixdAAAAAAAABCrSjJeKKfVXKzWJ7wmJmGnLBzjnRqOP2T/cpv1zj5Gfl2r8k/lKebfeFdPSyjNUq67mpJ2g206VV/ZLjyZNcnXVo1KJj2emaoAAAAAAAAAAAAAAAPE7R6aeHVOjRiqmLxEu7w9N7L75y4RSu/Ira2hsaI0V3K16knVxM0u9qy233xgvljyIrXXWe49MuAAAAAAAAAAAAAa2kMFTr05UqsVKEtqfuuDK2rFo1JDn9BY+rh8U9G4mTm3F1cFWl8VaktsJP6o2ZWkzvlkdSaAAAAAAAAAAAAAADiNF1o1tNYytUf+UpRoU77IX2tdblJmN9VY7u0pyur2tfYt9i0LJkgAAxcDDqLivUrN6x6p1KPfx4or51PdPLLH6iHFEefj9zkt7JKrHiiYy0n1OWUlJF4tE9lWSQAAQqwurXae5ramJHD9sMQ/wBVox2SxEMY6eW1xaV30aZnvr17ku6RoMgAAAAAAAAAAAAA+b9o6EsBpWONabwGJ7v9Xq591UjkpNcMo+hz5J5bde0pj3h9Dw1aNSKnCSlCSTjKLvGSe9M3iYnshZKVtuQmddZGvUxsFvv0OXJxuKnq1jDaWrU0k/lWXFnBl8V/thtXh49ZediNKS4nj5/GZ33dWPhYaktIyOG3imSXRHDQreOnxMp8RyreRVj9bPiR/qGb3T5NUo6QlxLR4jlhE8PC+lpOS3s6cfi+SvdlbhYb1DS8uT9z0cHjU7c1+FhvU9Ip7U0erj8TrbvDmnh59JbdOtGWxnoY81cnaWNqTXuxWmoxcm0lFNtydopLjwLzPRVw+i4PSelI4/VccFhIunh9bJ4itmnNclf8IxpPmW5vSEzGnenQgAAAAAAAAAAAAAB4PafDTcVVhHvFFONWltVSm9uRlljp2TDwtEUMRhI95gG8TgZtyeGnJKthntag355GFeenWvWPb1W1E92//jiq73GS/hyThKPkeNx3F5Y6z2d2HHX0Tp1r8+R5FOIm8t7U01cRKTk7+XBI4M3mXvO2+OKxHRryiZeXMNolixXlSE8sIBqBgiYSyiNCcb7iYrb0VnXq2Vip2s87bHvR0RxOSsalhOKu9wvw+Jm/gjKT+3Z5vYj1+AyZ8nWI1Hu58sVr0lLHYJ1Y62PqWopprDUr2qvcpvbPosj6WsbiPMn8vf8Ay8+e/wAMPU0NQmk5Tiqd0o06UbKNGktiy3nXTfqzl6ZdAAAAAAAAAAAAAADUx7qKKnTWtKLu4fXHeupS+9bhNe/Vz9aMZzdXDvuZ/PFZRb368ePM8vNm1O3VTH0Qnib5V6cb/U0pJ9JW9zzsnE337umuOP8ACynGn8rcOG+P9jGLYb+mp+n7fwmYtVVUovj6WZzZOHrM9JmP1/iW1L9GvKC3v1TRx3wR/d+kt4tPshqc4/1RMvs/tMfWFub8JO7fLyaYjh7R6fqc0HdPh+UPs9/Y5oZ7rnH+uP8AcfZp94+sfyc/4T9GY0k/mj5Xl7E14Tf3o/f9kTfXo3cPgd7dT+ju16yZ6GDw6O8zb6cv/wBObJn9I19d/s2JRox+LV6N9437I9CK8PT0jf8A7T/EObeS3v8Asz+sk8qcLbtaWVvImeLtM9On6z/EfkeVHqzScYNVKjdSp8t83fhCO46OGyzNts7129fBqWcp/HLPVvdQjuR7VJn17uS34No0VAAAAAAAAAAAAAAa2NvqXjk000YZ7TWm4Xx9baeFiUqknUj4Kmx239VvPIz5ot107aU5WvOb+ZW5rOP/AEeXkr7OmrEYQb/5Tt7FK6meq3WI6Kpp3dpO26+ZnbW+jSvbqjepyf4K/F7raqx3kvpT8osjdvaE6j3Xwlkr0k/KKOqvbrSPpDKe/wAxOpFfwI+f/pFppEf+KCKzP30FiHup01/pg/cz8+0fLSsflH+8LTjj1tP1lP8AU1d0lFfarexb7Rm/u1/jor5VPZHN/FKT87IpzT96dmo9IWKUFsSX5fqT5kT0hXllZCTexecv7GlIhnbo26EVFqT8Utl37JbjvxW057Rt6uCbd5Pa2evwl5vMzLlyxEaiG0drIAAAAAAAAAAAAABVil4JdDHiI3jtC+P5oc9Uz6nzU5eupenEINmdq77LQ150lwOW9W1ZUyhwZlNfZpEo+Ij41uheXAc1jUJKpLmWjLkiNI5aoucuDKTe8908sCciIm8moZSlxLctvVG4WRp+ZaKfmpNl8IcjXkmvTTO1mzGJ01pruwmVkZGnmekKTD1sB8Pme54fH9OZcWb5m0d7IAAAAAAAAAAAAABGorprkyto3WYTHdyteVm+rPjuJ3W0vapG4RVU5a8RMJmjOujaM9Z7nLpCSI+GVolTJcyJxzPaV4shnxRWaWTuC75Ca39E/Czd8hNbeiNwyk+RPlz7o3CyMOZetIjrKs2WwSRas1pO4lSdysVRbiLcREdlOU7wxnNMnKlCZtincqzD38AvAj6vgo1ih5ub5mydbIAAAAAAAAAAAAABhgclpNWqSX3P3PkvEKavL3OHndIaDqWPDyTp18oqxhzWRyM9+y0ZLx6nlsOsXjPdPIg6heOIseXCOuW+1XPLhmMyPtNzy4TjVInibI5E1WKTxFkciXfFJzWlHIyqpEZJRyLIzOik7UmrYos9HBHVleHTYRWhHofX8NGscPHyfNK43UAAAAAAAAAAAAAAAOV0/G1SXPM+c8Up8cvY4O26Q8Scj5rNV6dUNcw0tpjWJ0nTGuTpOke8J5TR3g5TSSmRo0kpldI0kpkaV0mpEaRypxkIjqrMLoM68cMphu4baj0+Gjq58nZ1NFWiuiPsMcapDxLT1lYXQAAAAAAAAAAAAAAAc52nhmnxieL4pX1/B6XA26acxNny2aHr1Q1jm01hByLRCYQcidJY1idBrDQlGREwLIyKzCVkWVmFZhJMqhbBkxHVnLYgdVGVnoYJXkup6vCxu0OXN0iXVJH10PEZJAAAAAAAAAAAAAAADxO08PBF/wAyPM8SrukS7eCnVphx1RnyWZ7lVTZytUGWSg2TCUXInQKQ0JxZEwlOLKi6JSULEVVXUy1Y6qWXwOqkMrPV0Urzj1PY4CN5IcPEzqsunPqnjgAAAAAAAAAAAAAAADy+0ML0W+DRx8dXeKXTwk6yOFqnxmeOr3qSqucrbaMiYSrbLiLYWYuSJxZEi2JSRbFlJFsSsolfAtRnLYgdVGMvY0Kv3F5s93w2P6sODjJ+B0Z9I8kAAAAAAAAAAAAAAAAael4XoVP5b+hhxNd4pa4J1kh8+rbWfF8RGpfQY1BxNkWTCyuRaEoslMMBKcSJFsSki2JWRdEpKJXwZNZZy2IHZRjZ7mgo+PomfQ+Fx8bzeNn4XvnvvMAAAAAAAAAAAAAAAAFWKjeE1xjJfgpkjdZhas6tD5xiFm+p8XxVdS+hxT0a55zoYZKYVyJhKDLLMBKcSJFsSki2JSULoorJK6ArHVnLZpnbjY2dDoBZyfI+l8KjrMvK42ez2j23ngAAAAAAAAAAAAAAADDIkfOMfG1Sa4Sa/J8fxtdXmPxfQYJ3WGmeTLqiRkJVyLQsgyUsEpTiRItiUlK2BSUL4FJRK6JerOWxTOzExs6TQK8Mn5H1PhddVmXkcbPWHrHrOIAAAAAAAAAAAAAAAAYYHz/TkLYiqvuf5PlPEa6yy9vhZ3SHmM8S0dXdAVWQZKUGiyWAlOJEi1FJStiVlC6BSSV8TWrKWxSOzFDKzp9Br9t/zH1nhsaxfm8XjJ+N6R6LlAAAAAAAAAAAAAAAAGAOH7UU7Ymb4qL/ANqR854rT+pt63BW+DTxGfO37vSgKLotEpRZKUbBKcSJFkSspXQKShfBFfVEroI2qzlsUjtxR1Y2dTodftLrL3Pr+BjWGHicTO8kt87HOAAAAAAAAYuAAyAAAYYBAGByXa6n44y4xt6Hi+K16RL0OCs5mR8tk7vWqGTSGGFkSUsATiRKU4lZF0Ssi+mVjurK6JvVnLYpHdg7sbz0dbo2NqUOl/yfZcNGsVXg5ut5bRuzAAAAAAAAMWAyAAAAMMAgDA5ntda1Pjdpc8rnn8fjm+Po6eGvFbdXJyPj81dS9uksI52rDCxYJYJSkiJSsiVkWxKShfAiEStgb0Zy2KO09Xg8c3tEQ5M94rXbs6EbRiuCSPsKxqIh4dp3O1hZAAAAAAAAAAAAAAAAAwBzvamhGcGpuSSzUo7Yytkzl4idV22xxvo41t2Wu1d/MrJSfTczwOL4WMsc9HoYcs1+GzKPDvjms6l3xaJZsUaRKIWAlKJEp2siiso2siVlG18BWsyrMpSqxiryaS4t2R6HD8Pa86hhkyxVjCYnXrU4xzjrxyT+J34rcfQ8PSMMxWO7zclpvEzL6FHYe5Dz2QAAAAAAAAAAAAAAAAAB5+lcIqkWnvTRlkruGlJ0+caa0PSnSlSqSdHE05a1Kbu4VoZZPmcda1iOX1/dvMz37w87BwxFFRjL99NNxcG7pLd4tpzZuDx5WlM1qL/8TppqM9am39UWlfhc8rJ4VeY3Tq668VWOktuNRPYzgvweWneJdFc1Z7SldcjCcdoaRdJNFeS3snnTUlxLRgvb0ROSIVV9JUafxzz3JJyk+iR14vDMt/RjfiaR6tLF6dqKyo4erJyzTnBwXo8z1MXhcU+eXLfipn5VVHBTqeLHTaqSuqNBPVUbbZTS2rlyPQpXHjjUfVy2m1u7tuzmj4VK3fwg6dGCjGmmknKSVrm2P+pk547R+ql/hry+rr0d7mZJAAAAAAAAAAAAAAAAAAjJEaHhac0RCtFprPc7XaOXNiiW9L6cLW0fVw8mk5KOexySfRnnXi9O/wBYdUalfhqkNk4a8b6zV1GUWuFzbHxV6zvUTH0lW2CtvXTcliMPHWbi9zjTcHrdNdZfg2/1Gmvij9Gf2O3o38Hi9GtLvIQi2r5vWafB5E/a+Fn5uVHkZ46RtsU8TottrUppr6nZS6MrHE8HPbl/T+CcPER7qquNwGWrTh1+NbdiVsyft3Dx8v6Qn7LlnuojKjFuUMPGWxqU1HDwXPj6GduNtb5Kb/z0/wCVo4aI+adfq1NJYmVVptxyaitSHhjt45y6nFmm+Wd3nt92Okf8t6RWkarH5tvQnZ3Xl3lRPV+qfinPkr7EaYeHvf5+3spky1p0q7ShSUUoxVopJJI9fHTUOG07XI1UZJAAAAAAAAAAAAAAAAAAAQnC5EwRLQxmjI1E00nyZjfDtrXJpzWO7NzTvTv0ea9Thvw1oncOmuWJ7vHxOjMTH4qcmvtzOe1L/ehtW0ektOWHkttOa6xkYWx1n7v/AH9WsZJ9yGHe6E30i7+xEYqe3/fomckt/DaMry+CjU6tOKOiuLfy0Y2ya72evhezeIlbvHGC6uTXlsN44bJbpPZlOekdnu4HQNKnZvxyW+Wz02HTj4Ote7C/ETZ6sYJHVFIhhMpWLoZAAAAAAAAAAAAAAAAAMAZAAAAAABixAWAySAAAAAAAAAAAAAAAAAAAAAAGAMg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219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533" name="AutoShape 9" descr="https://encrypted-tbn1.gstatic.com/images?q=tbn:ANd9GcTxa32JQA2Yv0_D_eaA7ZNNsUcuga52Fx4xkjGy1PbHt2pX9MF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7" y="-1790699"/>
            <a:ext cx="3324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534" name="AutoShape 11" descr="https://encrypted-tbn2.gstatic.com/images?q=tbn:ANd9GcT_oux2rOoYcUWzxg8VpttyBpDW5usQYBVQ5taVcl8hwNHzC8RV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8775" y="-10668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Picture 5" descr="C:\Users\Colin2\Documents\Rachel\TeachersPayTeachers\Favourite drinks\orangejuice-800p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6" y="898026"/>
            <a:ext cx="2582715" cy="49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Colin2\Downloads\misc-smoothie-8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304256" cy="491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9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7404" y="-99392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GB" altLang="en-US" sz="3200" dirty="0" smtClean="0">
                <a:solidFill>
                  <a:schemeClr val="accent2">
                    <a:lumMod val="50000"/>
                  </a:schemeClr>
                </a:solidFill>
                <a:latin typeface="Trebuchet MS" panose="020B0603020202020204" pitchFamily="34" charset="0"/>
              </a:rPr>
              <a:t>Are you ready to make your tally chart?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03629"/>
              </p:ext>
            </p:extLst>
          </p:nvPr>
        </p:nvGraphicFramePr>
        <p:xfrm>
          <a:off x="179512" y="882971"/>
          <a:ext cx="8107238" cy="5597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3619"/>
                <a:gridCol w="4053619"/>
              </a:tblGrid>
              <a:tr h="78553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Drink</a:t>
                      </a:r>
                      <a:endParaRPr lang="en-GB" sz="3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Tally</a:t>
                      </a:r>
                      <a:endParaRPr lang="en-GB" sz="3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Soda</a:t>
                      </a:r>
                    </a:p>
                    <a:p>
                      <a:endParaRPr lang="en-GB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5531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Orange juice</a:t>
                      </a:r>
                      <a:endParaRPr lang="en-GB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5531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Smoothie</a:t>
                      </a:r>
                      <a:endParaRPr lang="en-GB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5531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Hot Chocolate</a:t>
                      </a:r>
                      <a:endParaRPr lang="en-GB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5531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Coffee</a:t>
                      </a:r>
                      <a:endParaRPr lang="en-GB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5531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Water</a:t>
                      </a:r>
                      <a:endParaRPr lang="en-GB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4" descr="C:\Users\Colin2\Documents\Rachel\TeachersPayTeachers\Favourite drinks\soda__Navatha-800px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7"/>
          <a:stretch/>
        </p:blipFill>
        <p:spPr bwMode="auto">
          <a:xfrm>
            <a:off x="3229742" y="1700808"/>
            <a:ext cx="42570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Colin2\Documents\Rachel\TeachersPayTeachers\Favourite drinks\orangejuice-80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39" y="2625106"/>
            <a:ext cx="386689" cy="68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Colin2\Documents\Rachel\TeachersPayTeachers\Favourite drinks\Hot-Chocolate--Arvin61r58-80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39" y="4169195"/>
            <a:ext cx="439420" cy="6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Colin2\Documents\Rachel\TeachersPayTeachers\Favourite drinks\1313448311-800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88" y="4946780"/>
            <a:ext cx="667087" cy="6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Colin2\Documents\Rachel\TeachersPayTeachers\Favourite drinks\1400102704-800px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3" r="35531"/>
          <a:stretch/>
        </p:blipFill>
        <p:spPr bwMode="auto">
          <a:xfrm>
            <a:off x="3260194" y="5733256"/>
            <a:ext cx="400414" cy="74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C:\Users\Colin2\Downloads\misc-smoothie-800p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25" y="3418112"/>
            <a:ext cx="293715" cy="62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Users\Colin2\Documents\Rachel\TeachersPayTeachers\Favourite drinks\1400102704-800p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1"/>
          <a:stretch/>
        </p:blipFill>
        <p:spPr bwMode="auto">
          <a:xfrm>
            <a:off x="3347864" y="23339"/>
            <a:ext cx="2365056" cy="555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Colin2\Documents\Rachel\TeachersPayTeachers\Favourite drinks\Hot-Chocolate--Arvin61r58-8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161759"/>
            <a:ext cx="2606895" cy="461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5" descr="data:image/jpeg;base64,/9j/4AAQSkZJRgABAQAAAQABAAD/2wCEAAkGBw8QDxAPDxAPEA4QDw8NDhAPDg8MDQ0PFBEWFhQVFBQYHCggGBolHBQUIT0kJSkrLi4uFx8zODMsNygtLisBCgoKDg0OGhAQGiwkHCQsLCwsLCwsLCwsLCwsLCwsLCwsLCwsLCwsLCwsLCwsLCwsLCwsLCwsLCwsLCwsLCwsLP/AABEIAOEA4QMBEQACEQEDEQH/xAAbAAEAAgMBAQAAAAAAAAAAAAAAAgMBBAYFB//EADkQAAIBAgIHBgUCBAcAAAAAAAABAgMRBCEFEjFBUWFxBhMigZGxMkJSYqEUI0NyktEVNIKiweHx/8QAGgEBAAMBAQEAAAAAAAAAAAAAAAECAwQFBv/EADQRAQACAgAEBAMHAwQDAAAAAAABAgMRBBIhMQUTQVEiMpEUQmGBobHRI1JxFcHh8DOSsv/aAAwDAQACEQMRAD8A+4gAAAAAAAAAAAAAAAAAAAAAAAAAAAAAAAAAAAAAAAAAAAIymltaXV2ImddxhVU9mfRMbgNZ8PV2GxJNkgBkCLvusBHWl9KfSRXqljvbbYy9xza7waYjiYN21knwfhfoyPMr7nLK25dDIAAAAAAAAAAAAAAAAAA1sZjqdJLXecnaEUtadR8IxWbK2tEd06UQliKmeVCG5NKpWfX5Y/kru0/gdIbFLCQjnnJ/VNucvyTFINtixdAAAAAAAABCrSjJeKKfVXKzWJ7wmJmGnLBzjnRqOP2T/cpv1zj5Gfl2r8k/lKebfeFdPSyjNUq67mpJ2g206VV/ZLjyZNcnXVo1KJj2emaoAAAAAAAAAAAAAAAPE7R6aeHVOjRiqmLxEu7w9N7L75y4RSu/Ira2hsaI0V3K16knVxM0u9qy233xgvljyIrXXWe49MuAAAAAAAAAAAAAa2kMFTr05UqsVKEtqfuuDK2rFo1JDn9BY+rh8U9G4mTm3F1cFWl8VaktsJP6o2ZWkzvlkdSaAAAAAAAAAAAAAADiNF1o1tNYytUf+UpRoU77IX2tdblJmN9VY7u0pyur2tfYt9i0LJkgAAxcDDqLivUrN6x6p1KPfx4or51PdPLLH6iHFEefj9zkt7JKrHiiYy0n1OWUlJF4tE9lWSQAAQqwurXae5ramJHD9sMQ/wBVox2SxEMY6eW1xaV30aZnvr17ku6RoMgAAAAAAAAAAAAA+b9o6EsBpWONabwGJ7v9Xq591UjkpNcMo+hz5J5bde0pj3h9Dw1aNSKnCSlCSTjKLvGSe9M3iYnshZKVtuQmddZGvUxsFvv0OXJxuKnq1jDaWrU0k/lWXFnBl8V/thtXh49ZediNKS4nj5/GZ33dWPhYaktIyOG3imSXRHDQreOnxMp8RyreRVj9bPiR/qGb3T5NUo6QlxLR4jlhE8PC+lpOS3s6cfi+SvdlbhYb1DS8uT9z0cHjU7c1+FhvU9Ip7U0erj8TrbvDmnh59JbdOtGWxnoY81cnaWNqTXuxWmoxcm0lFNtydopLjwLzPRVw+i4PSelI4/VccFhIunh9bJ4itmnNclf8IxpPmW5vSEzGnenQgAAAAAAAAAAAAAB4PafDTcVVhHvFFONWltVSm9uRlljp2TDwtEUMRhI95gG8TgZtyeGnJKthntag355GFeenWvWPb1W1E92//jiq73GS/hyThKPkeNx3F5Y6z2d2HHX0Tp1r8+R5FOIm8t7U01cRKTk7+XBI4M3mXvO2+OKxHRryiZeXMNolixXlSE8sIBqBgiYSyiNCcb7iYrb0VnXq2Vip2s87bHvR0RxOSsalhOKu9wvw+Jm/gjKT+3Z5vYj1+AyZ8nWI1Hu58sVr0lLHYJ1Y62PqWopprDUr2qvcpvbPosj6WsbiPMn8vf8Ay8+e/wAMPU0NQmk5Tiqd0o06UbKNGktiy3nXTfqzl6ZdAAAAAAAAAAAAAADUx7qKKnTWtKLu4fXHeupS+9bhNe/Vz9aMZzdXDvuZ/PFZRb368ePM8vNm1O3VTH0Qnib5V6cb/U0pJ9JW9zzsnE337umuOP8ACynGn8rcOG+P9jGLYb+mp+n7fwmYtVVUovj6WZzZOHrM9JmP1/iW1L9GvKC3v1TRx3wR/d+kt4tPshqc4/1RMvs/tMfWFub8JO7fLyaYjh7R6fqc0HdPh+UPs9/Y5oZ7rnH+uP8AcfZp94+sfyc/4T9GY0k/mj5Xl7E14Tf3o/f9kTfXo3cPgd7dT+ju16yZ6GDw6O8zb6cv/wBObJn9I19d/s2JRox+LV6N9437I9CK8PT0jf8A7T/EObeS3v8Asz+sk8qcLbtaWVvImeLtM9On6z/EfkeVHqzScYNVKjdSp8t83fhCO46OGyzNts7129fBqWcp/HLPVvdQjuR7VJn17uS34No0VAAAAAAAAAAAAAAa2NvqXjk000YZ7TWm4Xx9baeFiUqknUj4Kmx239VvPIz5ot107aU5WvOb+ZW5rOP/AEeXkr7OmrEYQb/5Tt7FK6meq3WI6Kpp3dpO26+ZnbW+jSvbqjepyf4K/F7raqx3kvpT8osjdvaE6j3Xwlkr0k/KKOqvbrSPpDKe/wAxOpFfwI+f/pFppEf+KCKzP30FiHup01/pg/cz8+0fLSsflH+8LTjj1tP1lP8AU1d0lFfarexb7Rm/u1/jor5VPZHN/FKT87IpzT96dmo9IWKUFsSX5fqT5kT0hXllZCTexecv7GlIhnbo26EVFqT8Utl37JbjvxW057Rt6uCbd5Pa2evwl5vMzLlyxEaiG0drIAAAAAAAAAAAAABVil4JdDHiI3jtC+P5oc9Uz6nzU5eupenEINmdq77LQ150lwOW9W1ZUyhwZlNfZpEo+Ij41uheXAc1jUJKpLmWjLkiNI5aoucuDKTe8908sCciIm8moZSlxLctvVG4WRp+ZaKfmpNl8IcjXkmvTTO1mzGJ01pruwmVkZGnmekKTD1sB8Pme54fH9OZcWb5m0d7IAAAAAAAAAAAAABGorprkyto3WYTHdyteVm+rPjuJ3W0vapG4RVU5a8RMJmjOujaM9Z7nLpCSI+GVolTJcyJxzPaV4shnxRWaWTuC75Ca39E/Czd8hNbeiNwyk+RPlz7o3CyMOZetIjrKs2WwSRas1pO4lSdysVRbiLcREdlOU7wxnNMnKlCZtincqzD38AvAj6vgo1ih5ub5mydbIAAAAAAAAAAAAABhgclpNWqSX3P3PkvEKavL3OHndIaDqWPDyTp18oqxhzWRyM9+y0ZLx6nlsOsXjPdPIg6heOIseXCOuW+1XPLhmMyPtNzy4TjVInibI5E1WKTxFkciXfFJzWlHIyqpEZJRyLIzOik7UmrYos9HBHVleHTYRWhHofX8NGscPHyfNK43UAAAAAAAAAAAAAAAOV0/G1SXPM+c8Up8cvY4O26Q8Scj5rNV6dUNcw0tpjWJ0nTGuTpOke8J5TR3g5TSSmRo0kpldI0kpkaV0mpEaRypxkIjqrMLoM68cMphu4baj0+Gjq58nZ1NFWiuiPsMcapDxLT1lYXQAAAAAAAAAAAAAAAc52nhmnxieL4pX1/B6XA26acxNny2aHr1Q1jm01hByLRCYQcidJY1idBrDQlGREwLIyKzCVkWVmFZhJMqhbBkxHVnLYgdVGVnoYJXkup6vCxu0OXN0iXVJH10PEZJAAAAAAAAAAAAAAADxO08PBF/wAyPM8SrukS7eCnVphx1RnyWZ7lVTZytUGWSg2TCUXInQKQ0JxZEwlOLKi6JSULEVVXUy1Y6qWXwOqkMrPV0Urzj1PY4CN5IcPEzqsunPqnjgAAAAAAAAAAAAAAADy+0ML0W+DRx8dXeKXTwk6yOFqnxmeOr3qSqucrbaMiYSrbLiLYWYuSJxZEi2JSRbFlJFsSsolfAtRnLYgdVGMvY0Kv3F5s93w2P6sODjJ+B0Z9I8kAAAAAAAAAAAAAAAAael4XoVP5b+hhxNd4pa4J1kh8+rbWfF8RGpfQY1BxNkWTCyuRaEoslMMBKcSJFsSki2JWRdEpKJXwZNZZy2IHZRjZ7mgo+PomfQ+Fx8bzeNn4XvnvvMAAAAAAAAAAAAAAAAFWKjeE1xjJfgpkjdZhas6tD5xiFm+p8XxVdS+hxT0a55zoYZKYVyJhKDLLMBKcSJFsSki2JSULoorJK6ArHVnLZpnbjY2dDoBZyfI+l8KjrMvK42ez2j23ngAAAAAAAAAAAAAAADDIkfOMfG1Sa4Sa/J8fxtdXmPxfQYJ3WGmeTLqiRkJVyLQsgyUsEpTiRItiUlK2BSUL4FJRK6JerOWxTOzExs6TQK8Mn5H1PhddVmXkcbPWHrHrOIAAAAAAAAAAAAAAAAYYHz/TkLYiqvuf5PlPEa6yy9vhZ3SHmM8S0dXdAVWQZKUGiyWAlOJEi1FJStiVlC6BSSV8TWrKWxSOzFDKzp9Br9t/zH1nhsaxfm8XjJ+N6R6LlAAAAAAAAAAAAAAAAGAOH7UU7Ymb4qL/ANqR854rT+pt63BW+DTxGfO37vSgKLotEpRZKUbBKcSJFkSspXQKShfBFfVEroI2qzlsUjtxR1Y2dTodftLrL3Pr+BjWGHicTO8kt87HOAAAAAAAAYuAAyAAAYYBAGByXa6n44y4xt6Hi+K16RL0OCs5mR8tk7vWqGTSGGFkSUsATiRKU4lZF0Ssi+mVjurK6JvVnLYpHdg7sbz0dbo2NqUOl/yfZcNGsVXg5ut5bRuzAAAAAAAAMWAyAAAAMMAgDA5ntda1Pjdpc8rnn8fjm+Po6eGvFbdXJyPj81dS9uksI52rDCxYJYJSkiJSsiVkWxKShfAiEStgb0Zy2KO09Xg8c3tEQ5M94rXbs6EbRiuCSPsKxqIh4dp3O1hZAAAAAAAAAAAAAAAAAwBzvamhGcGpuSSzUo7Yytkzl4idV22xxvo41t2Wu1d/MrJSfTczwOL4WMsc9HoYcs1+GzKPDvjms6l3xaJZsUaRKIWAlKJEp2siiso2siVlG18BWsyrMpSqxiryaS4t2R6HD8Pa86hhkyxVjCYnXrU4xzjrxyT+J34rcfQ8PSMMxWO7zclpvEzL6FHYe5Dz2QAAAAAAAAAAAAAAAAAB5+lcIqkWnvTRlkruGlJ0+caa0PSnSlSqSdHE05a1Kbu4VoZZPmcda1iOX1/dvMz37w87BwxFFRjL99NNxcG7pLd4tpzZuDx5WlM1qL/8TppqM9am39UWlfhc8rJ4VeY3Tq668VWOktuNRPYzgvweWneJdFc1Z7SldcjCcdoaRdJNFeS3snnTUlxLRgvb0ROSIVV9JUafxzz3JJyk+iR14vDMt/RjfiaR6tLF6dqKyo4erJyzTnBwXo8z1MXhcU+eXLfipn5VVHBTqeLHTaqSuqNBPVUbbZTS2rlyPQpXHjjUfVy2m1u7tuzmj4VK3fwg6dGCjGmmknKSVrm2P+pk547R+ql/hry+rr0d7mZJAAAAAAAAAAAAAAAAAAjJEaHhac0RCtFprPc7XaOXNiiW9L6cLW0fVw8mk5KOexySfRnnXi9O/wBYdUalfhqkNk4a8b6zV1GUWuFzbHxV6zvUTH0lW2CtvXTcliMPHWbi9zjTcHrdNdZfg2/1Gmvij9Gf2O3o38Hi9GtLvIQi2r5vWafB5E/a+Fn5uVHkZ46RtsU8TottrUppr6nZS6MrHE8HPbl/T+CcPER7qquNwGWrTh1+NbdiVsyft3Dx8v6Qn7LlnuojKjFuUMPGWxqU1HDwXPj6GduNtb5Kb/z0/wCVo4aI+adfq1NJYmVVptxyaitSHhjt45y6nFmm+Wd3nt92Okf8t6RWkarH5tvQnZ3Xl3lRPV+qfinPkr7EaYeHvf5+3spky1p0q7ShSUUoxVopJJI9fHTUOG07XI1UZJAAAAAAAAAAAAAAAAAAAQnC5EwRLQxmjI1E00nyZjfDtrXJpzWO7NzTvTv0ea9Thvw1oncOmuWJ7vHxOjMTH4qcmvtzOe1L/ehtW0ektOWHkttOa6xkYWx1n7v/AH9WsZJ9yGHe6E30i7+xEYqe3/fomckt/DaMry+CjU6tOKOiuLfy0Y2ya72evhezeIlbvHGC6uTXlsN44bJbpPZlOekdnu4HQNKnZvxyW+Wz02HTj4Ote7C/ETZ6sYJHVFIhhMpWLoZAAAAAAAAAAAAAAAAAMAZAAAAAABixAWAySAAAAAAAAAAAAAAAAAAAAAAGAMg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4" name="AutoShape 7" descr="data:image/jpeg;base64,/9j/4AAQSkZJRgABAQAAAQABAAD/2wCEAAkGBw8QDxAPDxAPEA4QDw8NDhAPDg8MDQ0PFBEWFhQVFBQYHCggGBolHBQUIT0kJSkrLi4uFx8zODMsNygtLisBCgoKDg0OGhAQGiwkHCQsLCwsLCwsLCwsLCwsLCwsLCwsLCwsLCwsLCwsLCwsLCwsLCwsLCwsLCwsLCwsLCwsLP/AABEIAOEA4QMBEQACEQEDEQH/xAAbAAEAAgMBAQAAAAAAAAAAAAAAAgMBBAYFB//EADkQAAIBAgIHBgUCBAcAAAAAAAABAgMRBCEFEjFBUWFxBhMigZGxMkJSYqEUI0NyktEVNIKiweHx/8QAGgEBAAMBAQEAAAAAAAAAAAAAAAECAwQFBv/EADQRAQACAgAEBAMHAwQDAAAAAAABAgMRBBIhMQUTQVEiMpEUQmGBobHRI1JxFcHh8DOSsv/aAAwDAQACEQMRAD8A+4gAAAAAAAAAAAAAAAAAAAAAAAAAAAAAAAAAAAAAAAAAAAIymltaXV2ImddxhVU9mfRMbgNZ8PV2GxJNkgBkCLvusBHWl9KfSRXqljvbbYy9xza7waYjiYN21knwfhfoyPMr7nLK25dDIAAAAAAAAAAAAAAAAAA1sZjqdJLXecnaEUtadR8IxWbK2tEd06UQliKmeVCG5NKpWfX5Y/kru0/gdIbFLCQjnnJ/VNucvyTFINtixdAAAAAAAABCrSjJeKKfVXKzWJ7wmJmGnLBzjnRqOP2T/cpv1zj5Gfl2r8k/lKebfeFdPSyjNUq67mpJ2g206VV/ZLjyZNcnXVo1KJj2emaoAAAAAAAAAAAAAAAPE7R6aeHVOjRiqmLxEu7w9N7L75y4RSu/Ira2hsaI0V3K16knVxM0u9qy233xgvljyIrXXWe49MuAAAAAAAAAAAAAa2kMFTr05UqsVKEtqfuuDK2rFo1JDn9BY+rh8U9G4mTm3F1cFWl8VaktsJP6o2ZWkzvlkdSaAAAAAAAAAAAAAADiNF1o1tNYytUf+UpRoU77IX2tdblJmN9VY7u0pyur2tfYt9i0LJkgAAxcDDqLivUrN6x6p1KPfx4or51PdPLLH6iHFEefj9zkt7JKrHiiYy0n1OWUlJF4tE9lWSQAAQqwurXae5ramJHD9sMQ/wBVox2SxEMY6eW1xaV30aZnvr17ku6RoMgAAAAAAAAAAAAA+b9o6EsBpWONabwGJ7v9Xq591UjkpNcMo+hz5J5bde0pj3h9Dw1aNSKnCSlCSTjKLvGSe9M3iYnshZKVtuQmddZGvUxsFvv0OXJxuKnq1jDaWrU0k/lWXFnBl8V/thtXh49ZediNKS4nj5/GZ33dWPhYaktIyOG3imSXRHDQreOnxMp8RyreRVj9bPiR/qGb3T5NUo6QlxLR4jlhE8PC+lpOS3s6cfi+SvdlbhYb1DS8uT9z0cHjU7c1+FhvU9Ip7U0erj8TrbvDmnh59JbdOtGWxnoY81cnaWNqTXuxWmoxcm0lFNtydopLjwLzPRVw+i4PSelI4/VccFhIunh9bJ4itmnNclf8IxpPmW5vSEzGnenQgAAAAAAAAAAAAAB4PafDTcVVhHvFFONWltVSm9uRlljp2TDwtEUMRhI95gG8TgZtyeGnJKthntag355GFeenWvWPb1W1E92//jiq73GS/hyThKPkeNx3F5Y6z2d2HHX0Tp1r8+R5FOIm8t7U01cRKTk7+XBI4M3mXvO2+OKxHRryiZeXMNolixXlSE8sIBqBgiYSyiNCcb7iYrb0VnXq2Vip2s87bHvR0RxOSsalhOKu9wvw+Jm/gjKT+3Z5vYj1+AyZ8nWI1Hu58sVr0lLHYJ1Y62PqWopprDUr2qvcpvbPosj6WsbiPMn8vf8Ay8+e/wAMPU0NQmk5Tiqd0o06UbKNGktiy3nXTfqzl6ZdAAAAAAAAAAAAAADUx7qKKnTWtKLu4fXHeupS+9bhNe/Vz9aMZzdXDvuZ/PFZRb368ePM8vNm1O3VTH0Qnib5V6cb/U0pJ9JW9zzsnE337umuOP8ACynGn8rcOG+P9jGLYb+mp+n7fwmYtVVUovj6WZzZOHrM9JmP1/iW1L9GvKC3v1TRx3wR/d+kt4tPshqc4/1RMvs/tMfWFub8JO7fLyaYjh7R6fqc0HdPh+UPs9/Y5oZ7rnH+uP8AcfZp94+sfyc/4T9GY0k/mj5Xl7E14Tf3o/f9kTfXo3cPgd7dT+ju16yZ6GDw6O8zb6cv/wBObJn9I19d/s2JRox+LV6N9437I9CK8PT0jf8A7T/EObeS3v8Asz+sk8qcLbtaWVvImeLtM9On6z/EfkeVHqzScYNVKjdSp8t83fhCO46OGyzNts7129fBqWcp/HLPVvdQjuR7VJn17uS34No0VAAAAAAAAAAAAAAa2NvqXjk000YZ7TWm4Xx9baeFiUqknUj4Kmx239VvPIz5ot107aU5WvOb+ZW5rOP/AEeXkr7OmrEYQb/5Tt7FK6meq3WI6Kpp3dpO26+ZnbW+jSvbqjepyf4K/F7raqx3kvpT8osjdvaE6j3Xwlkr0k/KKOqvbrSPpDKe/wAxOpFfwI+f/pFppEf+KCKzP30FiHup01/pg/cz8+0fLSsflH+8LTjj1tP1lP8AU1d0lFfarexb7Rm/u1/jor5VPZHN/FKT87IpzT96dmo9IWKUFsSX5fqT5kT0hXllZCTexecv7GlIhnbo26EVFqT8Utl37JbjvxW057Rt6uCbd5Pa2evwl5vMzLlyxEaiG0drIAAAAAAAAAAAAABVil4JdDHiI3jtC+P5oc9Uz6nzU5eupenEINmdq77LQ150lwOW9W1ZUyhwZlNfZpEo+Ij41uheXAc1jUJKpLmWjLkiNI5aoucuDKTe8908sCciIm8moZSlxLctvVG4WRp+ZaKfmpNl8IcjXkmvTTO1mzGJ01pruwmVkZGnmekKTD1sB8Pme54fH9OZcWb5m0d7IAAAAAAAAAAAAABGorprkyto3WYTHdyteVm+rPjuJ3W0vapG4RVU5a8RMJmjOujaM9Z7nLpCSI+GVolTJcyJxzPaV4shnxRWaWTuC75Ca39E/Czd8hNbeiNwyk+RPlz7o3CyMOZetIjrKs2WwSRas1pO4lSdysVRbiLcREdlOU7wxnNMnKlCZtincqzD38AvAj6vgo1ih5ub5mydbIAAAAAAAAAAAAABhgclpNWqSX3P3PkvEKavL3OHndIaDqWPDyTp18oqxhzWRyM9+y0ZLx6nlsOsXjPdPIg6heOIseXCOuW+1XPLhmMyPtNzy4TjVInibI5E1WKTxFkciXfFJzWlHIyqpEZJRyLIzOik7UmrYos9HBHVleHTYRWhHofX8NGscPHyfNK43UAAAAAAAAAAAAAAAOV0/G1SXPM+c8Up8cvY4O26Q8Scj5rNV6dUNcw0tpjWJ0nTGuTpOke8J5TR3g5TSSmRo0kpldI0kpkaV0mpEaRypxkIjqrMLoM68cMphu4baj0+Gjq58nZ1NFWiuiPsMcapDxLT1lYXQAAAAAAAAAAAAAAAc52nhmnxieL4pX1/B6XA26acxNny2aHr1Q1jm01hByLRCYQcidJY1idBrDQlGREwLIyKzCVkWVmFZhJMqhbBkxHVnLYgdVGVnoYJXkup6vCxu0OXN0iXVJH10PEZJAAAAAAAAAAAAAAADxO08PBF/wAyPM8SrukS7eCnVphx1RnyWZ7lVTZytUGWSg2TCUXInQKQ0JxZEwlOLKi6JSULEVVXUy1Y6qWXwOqkMrPV0Urzj1PY4CN5IcPEzqsunPqnjgAAAAAAAAAAAAAAADy+0ML0W+DRx8dXeKXTwk6yOFqnxmeOr3qSqucrbaMiYSrbLiLYWYuSJxZEi2JSRbFlJFsSsolfAtRnLYgdVGMvY0Kv3F5s93w2P6sODjJ+B0Z9I8kAAAAAAAAAAAAAAAAael4XoVP5b+hhxNd4pa4J1kh8+rbWfF8RGpfQY1BxNkWTCyuRaEoslMMBKcSJFsSki2JWRdEpKJXwZNZZy2IHZRjZ7mgo+PomfQ+Fx8bzeNn4XvnvvMAAAAAAAAAAAAAAAAFWKjeE1xjJfgpkjdZhas6tD5xiFm+p8XxVdS+hxT0a55zoYZKYVyJhKDLLMBKcSJFsSki2JSULoorJK6ArHVnLZpnbjY2dDoBZyfI+l8KjrMvK42ez2j23ngAAAAAAAAAAAAAAADDIkfOMfG1Sa4Sa/J8fxtdXmPxfQYJ3WGmeTLqiRkJVyLQsgyUsEpTiRItiUlK2BSUL4FJRK6JerOWxTOzExs6TQK8Mn5H1PhddVmXkcbPWHrHrOIAAAAAAAAAAAAAAAAYYHz/TkLYiqvuf5PlPEa6yy9vhZ3SHmM8S0dXdAVWQZKUGiyWAlOJEi1FJStiVlC6BSSV8TWrKWxSOzFDKzp9Br9t/zH1nhsaxfm8XjJ+N6R6LlAAAAAAAAAAAAAAAAGAOH7UU7Ymb4qL/ANqR854rT+pt63BW+DTxGfO37vSgKLotEpRZKUbBKcSJFkSspXQKShfBFfVEroI2qzlsUjtxR1Y2dTodftLrL3Pr+BjWGHicTO8kt87HOAAAAAAAAYuAAyAAAYYBAGByXa6n44y4xt6Hi+K16RL0OCs5mR8tk7vWqGTSGGFkSUsATiRKU4lZF0Ssi+mVjurK6JvVnLYpHdg7sbz0dbo2NqUOl/yfZcNGsVXg5ut5bRuzAAAAAAAAMWAyAAAAMMAgDA5ntda1Pjdpc8rnn8fjm+Po6eGvFbdXJyPj81dS9uksI52rDCxYJYJSkiJSsiVkWxKShfAiEStgb0Zy2KO09Xg8c3tEQ5M94rXbs6EbRiuCSPsKxqIh4dp3O1hZAAAAAAAAAAAAAAAAAwBzvamhGcGpuSSzUo7Yytkzl4idV22xxvo41t2Wu1d/MrJSfTczwOL4WMsc9HoYcs1+GzKPDvjms6l3xaJZsUaRKIWAlKJEp2siiso2siVlG18BWsyrMpSqxiryaS4t2R6HD8Pa86hhkyxVjCYnXrU4xzjrxyT+J34rcfQ8PSMMxWO7zclpvEzL6FHYe5Dz2QAAAAAAAAAAAAAAAAAB5+lcIqkWnvTRlkruGlJ0+caa0PSnSlSqSdHE05a1Kbu4VoZZPmcda1iOX1/dvMz37w87BwxFFRjL99NNxcG7pLd4tpzZuDx5WlM1qL/8TppqM9am39UWlfhc8rJ4VeY3Tq668VWOktuNRPYzgvweWneJdFc1Z7SldcjCcdoaRdJNFeS3snnTUlxLRgvb0ROSIVV9JUafxzz3JJyk+iR14vDMt/RjfiaR6tLF6dqKyo4erJyzTnBwXo8z1MXhcU+eXLfipn5VVHBTqeLHTaqSuqNBPVUbbZTS2rlyPQpXHjjUfVy2m1u7tuzmj4VK3fwg6dGCjGmmknKSVrm2P+pk547R+ql/hry+rr0d7mZJAAAAAAAAAAAAAAAAAAjJEaHhac0RCtFprPc7XaOXNiiW9L6cLW0fVw8mk5KOexySfRnnXi9O/wBYdUalfhqkNk4a8b6zV1GUWuFzbHxV6zvUTH0lW2CtvXTcliMPHWbi9zjTcHrdNdZfg2/1Gmvij9Gf2O3o38Hi9GtLvIQi2r5vWafB5E/a+Fn5uVHkZ46RtsU8TottrUppr6nZS6MrHE8HPbl/T+CcPER7qquNwGWrTh1+NbdiVsyft3Dx8v6Qn7LlnuojKjFuUMPGWxqU1HDwXPj6GduNtb5Kb/z0/wCVo4aI+adfq1NJYmVVptxyaitSHhjt45y6nFmm+Wd3nt92Okf8t6RWkarH5tvQnZ3Xl3lRPV+qfinPkr7EaYeHvf5+3spky1p0q7ShSUUoxVopJJI9fHTUOG07XI1UZJAAAAAAAAAAAAAAAAAAAQnC5EwRLQxmjI1E00nyZjfDtrXJpzWO7NzTvTv0ea9Thvw1oncOmuWJ7vHxOjMTH4qcmvtzOe1L/ehtW0ektOWHkttOa6xkYWx1n7v/AH9WsZJ9yGHe6E30i7+xEYqe3/fomckt/DaMry+CjU6tOKOiuLfy0Y2ya72evhezeIlbvHGC6uTXlsN44bJbpPZlOekdnu4HQNKnZvxyW+Wz02HTj4Ote7C/ETZ6sYJHVFIhhMpWLoZAAAAAAAAAAAAAAAAAMAZAAAAAABixAWAySAAAAAAAAAAAAAAAAAAAAAAGAMg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219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5" name="AutoShape 9" descr="https://encrypted-tbn1.gstatic.com/images?q=tbn:ANd9GcTxa32JQA2Yv0_D_eaA7ZNNsUcuga52Fx4xkjGy1PbHt2pX9MF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7" y="-1790699"/>
            <a:ext cx="3324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6" name="AutoShape 11" descr="https://encrypted-tbn2.gstatic.com/images?q=tbn:ANd9GcT_oux2rOoYcUWzxg8VpttyBpDW5usQYBVQ5taVcl8hwNHzC8RV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8775" y="-10668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7" name="AutoShape 13" descr="https://encrypted-tbn2.gstatic.com/images?q=tbn:ANd9GcT_oux2rOoYcUWzxg8VpttyBpDW5usQYBVQ5taVcl8hwNHzC8RV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11175" y="-914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8" name="AutoShape 15" descr="https://encrypted-tbn0.gstatic.com/images?q=tbn:ANd9GcSg-Flb3QAQrwMukhl1s8Qg3iCqp1IcXsvDpyIEnNOM8Qx2JTm8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6" y="-1790699"/>
            <a:ext cx="26765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Picture 5" descr="C:\Users\Colin2\Documents\Rachel\TeachersPayTeachers\Favourite drinks\orangejuice-800p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6" y="898026"/>
            <a:ext cx="2582715" cy="49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Colin2\Downloads\misc-smoothie-8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08720"/>
            <a:ext cx="2376264" cy="506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Colin2\Documents\Rachel\TeachersPayTeachers\Favourite drinks\Hot-Chocolate--Arvin61r58-8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161759"/>
            <a:ext cx="2606895" cy="461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Colin2\Documents\Rachel\TeachersPayTeachers\Favourite drinks\soda__Navatha-800p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7"/>
          <a:stretch/>
        </p:blipFill>
        <p:spPr bwMode="auto">
          <a:xfrm>
            <a:off x="2652280" y="4014"/>
            <a:ext cx="319433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4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Colin2\Documents\Rachel\TeachersPayTeachers\Favourite drinks\1400102704-800p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1"/>
          <a:stretch/>
        </p:blipFill>
        <p:spPr bwMode="auto">
          <a:xfrm>
            <a:off x="3347864" y="23339"/>
            <a:ext cx="2365056" cy="555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4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Colin2\Documents\Rachel\TeachersPayTeachers\Favourite drinks\orangejuice-8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6" y="898026"/>
            <a:ext cx="2582715" cy="49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Colin2\Downloads\misc-smoothie-8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304256" cy="491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2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Colin2\Documents\Rachel\TeachersPayTeachers\Favourite drinks\1313448311-8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526384" cy="39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AutoShape 7" descr="https://encrypted-tbn0.gstatic.com/images?q=tbn:ANd9GcSg-Flb3QAQrwMukhl1s8Qg3iCqp1IcXsvDpyIEnNOM8Qx2JTm8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6" y="-1790699"/>
            <a:ext cx="26765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4" name="AutoShape 9" descr="https://encrypted-tbn1.gstatic.com/images?q=tbn:ANd9GcTxa32JQA2Yv0_D_eaA7ZNNsUcuga52Fx4xkjGy1PbHt2pX9MF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7" y="-1790699"/>
            <a:ext cx="3324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75" name="AutoShape 11" descr="data:image/jpeg;base64,/9j/4AAQSkZJRgABAQAAAQABAAD/2wCEAAkGBxQQEhASEBQUFRQQFBUWFRURFRAQFBUVFhEXFhQWFRQbHCggGBolHBUUIjEhJSkrLi4uGB8zODMsNygtLisBCgoKDg0OGxAQGywkICQsLywtLCwsLCwsNywsLCwsNCwsLCwsLCwsLCwsLCwsLCwsLCwsLCwsLCwsLCwsLCwsLP/AABEIAOEA4QMBEQACEQEDEQH/xAAbAAEAAgMBAQAAAAAAAAAAAAAAAwUBAgQGB//EAD0QAAIBAgMEBwcCAwgDAAAAAAABAgMRBCExBRJBUTJhcYGRobEGEyJCwdHwcuEzUoIVI0NikrLC8RRz0v/EABoBAQACAwEAAAAAAAAAAAAAAAACBAEDBQb/xAA0EQACAQIDBQYGAgIDAQAAAAAAAQIDEQQhMQUSMkFRE2FxgdHwIjORobHBQuFS8RQVI0P/2gAMAwEAAhEDEQA/APuIAAAAAAAAAAAAAAAAAAAAAAAAAAAAAAAAAAAAAAAAAAAAAAAAAAAAAMS0dtSMruL3dQipVWpRfxZpvi7p9j4dh5FYnHbNnateUW+b/D5eH25l3dp1VkWOHxMZ6a8U9UekwePo4qN6bz5rmvf0K06coakxcNYAAAAAAAAAAAAAAAAAAAAAAAAAAAAAAAAAAAAAABrOCas1dPmQnTjUi4zV0+TMptO6K7EYBx+KnfLhfNdjPM4vYk6Uu1wjaa5Xz8n+mWoV08pm2G2hwqeNvVE8Ft1p9li1Z9bflcveSMVMPzgWEZJ5rNdR6SMlJXi7oqtW1MkgAAAAAAAAAAAAAAAAAAAAAAAAAAAAAAAAAAAAAAAcuNoQa3pNR/zZLsXWUMbs6ji18as+q1/s2U6soeBU08eqUrKcX/lzz/p1RwIUcXsyXGtzo7tPySdn7zLLcKq0LWni3LSPi4/Q9NRrqosvyvW/2Kso2JPey/lX+p//ACWCA95LlHxf2AM78uUfF/YAzvy5L/U/sAPevl4NAGHiUsndefkgCSFRS0d/p2gGwAAAAAAAAAAAAAAAAAAAAAAAAAAABR+1eGjUhSU0mveaSzi8n0o8UATbPpqMVFRio26MUlHwMSipKzzQTsbVtn8YZdX2fA85jdgq/aYZ2fT0fL3oWoYjlIhw+0JRbjUWnHSS7VxNWG21UoS7PFLTnzXiufl9yc8OpK8C0Uur0PUJpq6KRm/U/IyBfqfkAG+oAhrx3k1JJp8JJSXmAV2ycLGFee4lFOmvhjdR6T+XTwSALwAAAAAAAAAAAAAAAAAAAAAAAAAAAArdtwvGHVJAG2CWgB2gHFtSknHe4xaz6m7HE27h1PD9pbOP40/ssYeTUrdTfZ07wXVdeeXlYsbIqOphI35ZfT+iNdWmzqOmaQAGAQ1ADkwC/vp/+uP+6QBaAAAAAAAAAAAAAAAAAAAAAAAAAAAAHNjYJpX4O5VxdfsYbxKEbuxxU8VZ2R5lbdqurulrsFa5M8Uzc9qVWR7JHBUxzd080cGptavK8W7osxoJZojjjbaZdhrhtKtBWhku4m6F9Q9ovmbVtbEdX9R/xomr2pLmbo7YxHV/Uz/xY9B/bEuZahtqv/kP+HDobf2xJ62LUNuVudiLwMSw2W1KUp84pW7G/ud/B4t11mijWo9mWZeNAAAAAAAAAAAAAAAAAAAAAAAAAAABy7Qfw/nI5m1fkm6hxFBTn8fj6Hg6cbVzqSj8B07500abFTKocVrMvKJo6g3SaiRuqS3SSiaSqMmoElFGu+bY0zO6ZjUJxgHE9TsB5Ps+p67Y6sn4HExupcHbKAAAAAAAAAAAAAAAAAAAAAAAAAAABybR6P5yObtP5RvocR56HTXf6Hi4R/8AU6r4DpZe3TSVEjkqmi+iORLs0SRoySpkkaMmokjU2bpIzEykYZ632e0fYj1WyV8LOFjtS4OwUAAAAAAAAAAAAAAAAAAAAAAAAAAADj2m/hXb9Gc3afyl4/o34fiPPR6a/OB4+PzDqvhJ5MuGtIqWzmovIjkzJNI0bJIlY0bJoyYuTMmYGUjDPX+z3RfYvqep2WvhfkcHHcSLc6pRAAAAAAAAAAAAAAAAAAAAAAAAAAAOLar+Fdv0ZzNqfKXj+mWMNxHnk/iR5BfMOq+Elm8mWm8iCWZVs5xdRFJkiaI2zKJmrZsRkGxA2gZRhnsPZ9fC+76nqdmcD8jz+N4i2OoUgAAAAAAAAAAAAAAAAAAAAAAAAAACu2zP4Y/q/wCLOXtV/wDkvH9Mt4RfE/AoE/iR5BfMOm+EkqPJ9jLDeTIx1KyRQRcRFIkTRo2ZRM1NqMgmgb0yS1ISPZbAXwvu+p6vZvA/I4GN4i0OkUgAAAAAAAAAAAAAAAAAAAAAAcWL2lCnlrLkreb4FHEY+lRy1fT1ZvpYec89EU2K2xUlez3bZWilfPrf0OLW2rWndRdvA6FPB042urlRVxEpK8pSfB3blnyOZOvUkryk353L0acYuySRpgKl58NH6oxSndkq0bRO+PSRX/mV3obVXk+w3yfwsjHVFdIolxEUjJNEbJIkYNqMgmgSUya1ISPZ7C6D7vQ9Zs35bPP4zjLM6JTAAAAAAAAAAAAAAAAAAAAbAKfHbQcrxp6cZLV9nJHFxWOcrwpadfQvUqCjnPUq5W0592ryyeZyLLRl1X1OOq30W+rNNrPLUryT4X7ub421RxVrRTytm1k73atz4FeSSWStyLEby7zOz3/eNcou/bdaMlS4rCtwXLJao0/zKr0M1nk+w2zfwsxHUr5FQtIjkCaI2SRIwbUZBsQJKWqJx1IS0PabD6D7vQ9bs75bPPYzjLI6BUAAAAAAAAAAAAAAAAAAABV7UxV7048Olb0OTj8T/wDKPn6epcw9O3xvyKyVl3K+uWvI5D3VmXFdnPWbd1fNWz6OV88/E1Tu7m2FlZnK6i3ZxdtXurXJJP1uad5brX09+Ju3XdM4q075rOyjnpxvfvNEtfpmWIxtqa7O/iPri3fmrrgZp5MzW+WWq1RofGU3oK2jJTfwsQ1OCRWLSI2ZJo0ZJGTBtRkImgS0tUbI6kJaHtdi9Dv+iPXbP+WedxfGWBfKoAAAAAAAAAAAAAAAAABFiq25GUuSy7dF5mqvV7Om59CdOO9JI89Kovmeb8W2eblNN/E83+zpqL5I4q1TRWylfLJxS1z8PMqSb0t6FmEedyFy3rPNPeu73eSbWnXmQWdm/E2W3cjSLtB2XzOytrdmFlDLqSec1focVfe3Yrj82mrzS8LGmaaST98yxDd3mzOzF8fc/wDizNP39jFd/D77y1WqK0uIpmK2jMzeTMw1OGRWLKI2ZJo0ZNGTBtRkImgS0dUbIakJ6Httjfw+/wCiPYYD5XmecxXGd5eKwAAAAAAAAAAAAAAAAABVbcrW93H+Zt8fly/5HK2pVsow63f0/wBlzCQveXT9lFiazSu0rWVua0s7HDqVHu3enI6VOCbtzK7E1WoyampPLlnbW3UV5PLKVy3TinJJqxmm3PdvJWVsuf5l4C+9q9DDtG9kYjUe805ZO/Yrtbv/AEYjJ3d3l7sZcVuppHK4pXb3n1tauztu9jNTss/ubrt5Ze+pJszpr9LefJtW/OslBWfkRr8PmWyKsuIpGK2jEtDMdTjkjQWERyRkmmaNE0ZNWjYiQsbECags0bKfEa56Htdkfw+/6I9jgPleZ5zFcZ3F0rgAAAAAAAAAAAAAAAAAHn/aCpapG7+Tt1b4dqRwNqz3asb9Py36I6eCjem/H0PO4mvnwtlZyd/A4k553/J1adPL0OHETtmrK6aaSsaZ8mWYLkzno12oqTyi24p87a/nUHCSzRiUoup2fPU78NQT+Kd78M1ZL68SdNJakKlRr4YmmKeerzu0s+bMTVyVPwMbJlep/S/VCmxiVaHmXZVnxFA0q6EZPIzHU5pGs3ojkZJI0ZJMkaGxEgjagTUNUbKfEjXPQ9tsn+Gu09lgflHncTxnYXCuAAAAAAAAAAAAAAAACqx/tDQo9Ke81wh8T8dPM59baeHpO29d9Fn/AEYckjzG0NtwxU9+nGUdxJXe7fi07cOJwNoYqOIqKcU1Zd1zr7LmpwlHv/P+jilV1z11fSTb1yKDn3/s66gun6OStSVrprJ8erqtp2kU0nc2uTtYxtOvSw1Kn7xqsrXhBpTl7x23Wk9b7zed7HXnRjuqUHrqcCPaKrZNp3t+ixgrQims7cfhu+1LNHN0yt78jq2zyZy4j4Vm3d9yt9iM00kixTs3kNjturw6D9UIZsxifl+Zespz4jnkdQhLQnE55IgbURyRkkjRokiSNGbIkgbUCWh0kbafEiE9D22yv4a7WezwXykecxPzDsLZoAAAAAAAAAAAAAAAPIe2VavBpb39zLTcVs+U8/2Z5nbE8TGW7J/A9LZeT92ZrqNo8lNnDSNNyHAVbVHH+ddl2s/S5ucbxOpsiru191/yX3XtlqpXzdvGKzIXerPS25I3m1LS3au3T/r9zO9vMik46mtXBqdS87NU2mup7rUUupXfibd7JlanTUHvLV+2dGInbLPvza7Oo1Se67K/vp3G6CucFd8M278SHgWY9SfYkr1f6H1aNG2Gcr9xpxWVPzL2SKU+IoIiqI1y0JogkiBsREzJsRoySJIzCjKXRi32Jss06U5aJsw5xjqyeGzKj4JdTaTLlPA1p6WXizTLF0o/6J6OyKid24dzbfoXaeya6d219f6NE8fStZJlzLFypQio2fNtO+vK50quInhqS3bd7aOfuKrO7OKrtWr/ADW7FH7HLq7TxV7b1vJG+OGp9CN4+o9Zy8WvI1vG1pLOT+rRNUYLkR4eu99Xbe9zdzXhK841kr3T1zuZq004XtoXmx8Q3KcG72tKN9baNdzt4no8DWblKm3pmvfd+zn1oKyki0OkVwAAAAAAAACHFYaNWEoTV4yVn911mqtRhVg4TV0wfM9rUI0qtSlCan7vWzzXU+taZHjMVhnh6jje66/rxNDSvkUmJlutSWqd12pikRjJwkpLVF9QqqcYVI2s87ZNp8U11aEasXF3R7HD1o1qakuZsp8fTiV94sNGHez6+wjJWQVrmjnpney8jKbJWRz1p/n3JpEkjq9n5Xrf0y9Ubaaz8jRi/l+Z6GSKFTiOeiKZrbJomobLnUW9lFPRyeb7EdLDbKrV4qeST6+nrY1zxUIO2rNp7NjB/G3Lssl5FiWz4Ubdpd/j7EFipT4cjMNyOkYrreb8WTjOjDhil4mH2ktWzM8V1/QhLFXdkFTI/f72XPuy5m2hVlKd0YlBJG0cerpWf6mX6W1Kbko526mqWFdr/Y0x88lZ9F5pPS64/nEhtZ79PJ6PNX6rmZwqs81rocTqc9PTsPPKTj8M81914F3d6GJT/Yk7rw5BI0VSzTvo0zMHuSUujuJK6sX+Cdq9OS+ZSj4x3vVI9NSSji4zXNNfv9HMlnSa6ZnoDtlIAAAAAAAAA897Z7beFo2g7VKt1F8Yr5pdudl1vqKeMrulC0dWQqSsj5NVg01JSafO73v3PPNp5PMq95pU2lLSUVJc8ov7EVh48sjO/wBTq2Lt+nSk4zdoT1UlnF/zL69xJ0ZWs1cvYHGdjOzfwv3f1PUyjfPg0mms01wa6jn1KbTzyPVQmmrpkE8nbtNW6bU8iF5+FszNiRzVH6kkTR3ezbvX/pl9DfTWZWxnyvM9POJQqL4jmpkNWJr3G8jZFm1TEuLy0+3A7MpuD+H33EFSUo5nXv8AvI5PP6nRajiaOTz5eJTzpzzKqVV5p5c7nm3J6PI6CitSKVXl+4VyVjaFRK9tWizGp2cWlq0QcbtNmkpGpak7GKs7NS5rPrtk15FmpJ7yn1WfllYjFXVjPnyNTgrmbkUjS42yRPUQ+JpaPREoLee7zISyVz0K+GdDqnFeOR6ad41KXil+jlrOMvA9GdspAAAAAAAAAHzD28xDlip3+RRjHq+Heb8ZM4WPk5VX3Faq8zy7g3zuc5vM0kVfD5dpKLFiqxOFepvjMHbsP2hnhfgneVLl80L6uF8u5+QqU1U8S/g8fLD/AAvOPT09D2Ua0akVOF92S1alF+DRzqtCVN5qx6nD14Vo70Xc56j8jQ4lpEFQWsTR0bExUKVbfqNRiou7d7K9kr267FnDwlOVo62K2OaVG76o9qkpZriaamFq3zi/ocdTRHWhYKhJciSmcOMjm3+czfVjzRZpvIjwuIUJdXfx/chSqdlPfXu5itS30d2Kw3vFvQ19S/icIq8e1pcX5XqU6VV03uy0Kt0ud8jjwhd26F3fI96zyX51ieUskTSujZSy5dpKOhh6mJyvH9Po/wARsveFuhhZSI4T4ZkMyTRsuNzG7cw2RTNU1kSR6Xe+Kj+uH+5HpJybnTXejkpZS8GelO8UQAAAAAAAACixPstRq1p1qt577TULuMVZJcM3oVZYSE5uUs+4g4Ju7N6vsthZf4MV+lyj6MxLA4d/xHZx6HLL2Mwr+SX+up9yH/XUOj+rMdlEjh7EYRf4bl+qc39SUcDQXL7sdlE6qfs3Qh0KVONuMYQT8bXLMacI6JE1FLREWJ2EpGZQjNWkronGUou8XZlRivZaT6Lt5nNq7Koyzi2vv7+p0qW1asMppP7P35FZiPZrELTdfa2n6FKWx6nKSf1XqXobXo/yi19H+0Ve1Nj1qVOpKcVayWTu7ucUvM24XZ9SjU35WsasZtCjWouEL3y5HvsOjrQhkcdzN60sie6Y3isxMr58/XQ87jae5Ua6nWw0t6COKcdUuFuHWc6SV2kWl1J8Bit3W7tkTw9d0HfloaK9He0LWUVUV1a9sny5HZcaeIjvxte2TOem6bs9Dz9ag4u0k7p2/GebnTlCW7JZnWjNSV1oRrXO9yNs7Mk7WyNocVz7jbHoa2aRf0MokyRTv2mZPmQsaUob0orm0vF8iMYb81HqxKW7Fs9KlepQX+deWf0PRTSdamu85kX8Mn3HozslIAAAAAAAAAAAAAAAWAMWAMOIBpKkgCt2ts331OUP5l5p3XmjDVwiq36kMp05K3GO7OPdnveRhKxkirY2PO36lKPqiRgr/wDy472co2fXHIo4zC9srrVe7FrDV+zdnoySS15PjrdfnE89ODV0zsJ30OeS6VnwuaZRtcmiXC41wat82lxSqzou8DVVoKaLWe7WjraXB8U/sdKapYymr5PrzT9Cgt6jLuKvEbOqRtldc45+JzKmDrUtVddUXYYinI51JprVW5o0p5k2lY2q2Un159WZsnbey8TCu0avJrk/Mw2hqi3wOAtJTlbLNeB1MJg2p9pPyKVatdbqLDBx3q8Xwppy6rtbq78/Iv0Y7+JT/wAVf9Feb3aT7y9UzrFQ2uAZAAAAAAAAAAAAAAAAAAAMNAGkqSYBzVcDF6pAFbitiwfyoAr6mznDJacvsVMRhIVc9H71LFHEyp5ao4K9Nx4Wy4nDxGFnS1XnyOtSrwqaPyOCbt69j+xz2i0jEMU42kn3Zakc4veiJU4yyZb4Ha6atL9+8u0Mc4ZVMzn1sI+RYqrTqJN277XOh22Hqq7t5lXdqQeQrYKnPVLLisjM8JQqLNCNapHmYp4OnHgsueZinhsPDln35iVWpI1xGMUVln1CpiVb4c2I07vMn2ZBxTb6U839F3HQwdB04XlxPX08ivXqKTstEWlObLhpOmDAJEAZAAAAAAAAAAAAAAAAAAAAAANXEAhqUEwDkrYBPgAU2M9nr3ccn1FGrs+hU5Wfd7t9i3TxtWHO/j7uUuJ9n60b7tn3W9Dnz2M/4S+q9PQvQ2pH+cfozhqbMrx+R+vqVJbKxC5J+D9bFmO0cO9W15GsKeIj8k/A1f8AW4lfwf1XqSeKwsv5L7ndh6mJ4U5ehshs/FrRW816ladXC/5fY7aODxM73W7fm3LyLVPZNZt78kr9MytPFUVwpv7FrgtjtWcnd9Z1cPgqVHNZvq9SnUryn3It6WFsWzSdEKQBKogGwAAAAAAAAAAAAAAAAAAAAAAAAAAMWAG6AY3EAY90gDHuVyAM+6XIAzuIAzugCwBkAAAAAAAAAAAAAAAAAAAAAAAAAAAAAAAAAAAAAAAAAAAAAAAAAAH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6" y="-1790699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" name="Picture 4" descr="C:\Users\Colin2\Documents\Rachel\TeachersPayTeachers\Favourite drinks\soda__Navatha-800px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7"/>
          <a:stretch/>
        </p:blipFill>
        <p:spPr bwMode="auto">
          <a:xfrm>
            <a:off x="2987824" y="188640"/>
            <a:ext cx="319433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Colin2\Documents\Rachel\TeachersPayTeachers\Favourite drinks\1400102704-800p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1"/>
          <a:stretch/>
        </p:blipFill>
        <p:spPr bwMode="auto">
          <a:xfrm>
            <a:off x="3347864" y="23339"/>
            <a:ext cx="2365056" cy="555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Colin2\Downloads\misc-smoothie-8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304256" cy="491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8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2276872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altLang="en-US" sz="72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Let’s check your answers.</a:t>
            </a:r>
          </a:p>
        </p:txBody>
      </p:sp>
    </p:spTree>
    <p:extLst>
      <p:ext uri="{BB962C8B-B14F-4D97-AF65-F5344CB8AC3E}">
        <p14:creationId xmlns:p14="http://schemas.microsoft.com/office/powerpoint/2010/main" val="274108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88439"/>
              </p:ext>
            </p:extLst>
          </p:nvPr>
        </p:nvGraphicFramePr>
        <p:xfrm>
          <a:off x="179512" y="882971"/>
          <a:ext cx="8107238" cy="5597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3619"/>
                <a:gridCol w="4053619"/>
              </a:tblGrid>
              <a:tr h="78553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Drink</a:t>
                      </a:r>
                      <a:endParaRPr lang="en-GB" sz="3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Tally</a:t>
                      </a:r>
                      <a:endParaRPr lang="en-GB" sz="3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392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Soda</a:t>
                      </a:r>
                    </a:p>
                    <a:p>
                      <a:endParaRPr lang="en-GB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llll                  4</a:t>
                      </a:r>
                      <a:endParaRPr lang="en-GB" sz="4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5531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Orange juice</a:t>
                      </a:r>
                      <a:endParaRPr lang="en-GB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llll l</a:t>
                      </a:r>
                      <a:r>
                        <a:rPr lang="en-GB" sz="4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4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6</a:t>
                      </a:r>
                      <a:endParaRPr lang="en-GB" sz="4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5531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Smoothie</a:t>
                      </a:r>
                      <a:endParaRPr lang="en-GB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llll ll               7</a:t>
                      </a:r>
                      <a:endParaRPr lang="en-GB" sz="4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5531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Hot Chocolate</a:t>
                      </a:r>
                      <a:endParaRPr lang="en-GB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llll           </a:t>
                      </a:r>
                      <a:r>
                        <a:rPr lang="en-GB" sz="4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4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4</a:t>
                      </a:r>
                      <a:endParaRPr lang="en-GB" sz="4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5531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Coffee</a:t>
                      </a:r>
                      <a:endParaRPr lang="en-GB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lll                   3</a:t>
                      </a:r>
                      <a:endParaRPr lang="en-GB" sz="4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5531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Water</a:t>
                      </a:r>
                      <a:endParaRPr lang="en-GB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4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llll                  5</a:t>
                      </a:r>
                      <a:endParaRPr lang="en-GB" sz="4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4" descr="C:\Users\Colin2\Documents\Rachel\TeachersPayTeachers\Favourite drinks\soda__Navatha-800px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7"/>
          <a:stretch/>
        </p:blipFill>
        <p:spPr bwMode="auto">
          <a:xfrm>
            <a:off x="3229742" y="1700808"/>
            <a:ext cx="42570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Colin2\Documents\Rachel\TeachersPayTeachers\Favourite drinks\orangejuice-800p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39" y="2625106"/>
            <a:ext cx="386689" cy="68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Colin2\Documents\Rachel\TeachersPayTeachers\Favourite drinks\Hot-Chocolate--Arvin61r58-800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39" y="4169195"/>
            <a:ext cx="439420" cy="6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Colin2\Documents\Rachel\TeachersPayTeachers\Favourite drinks\1313448311-800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88" y="4946780"/>
            <a:ext cx="667087" cy="6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Colin2\Documents\Rachel\TeachersPayTeachers\Favourite drinks\1400102704-800px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3" r="35531"/>
          <a:stretch/>
        </p:blipFill>
        <p:spPr bwMode="auto">
          <a:xfrm>
            <a:off x="3260194" y="5733256"/>
            <a:ext cx="400414" cy="74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H="1">
            <a:off x="4315639" y="2780928"/>
            <a:ext cx="544393" cy="25202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315639" y="3604295"/>
            <a:ext cx="544393" cy="25202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300781" y="5949280"/>
            <a:ext cx="544393" cy="25202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Colin2\Downloads\misc-smoothie-800p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25" y="3418112"/>
            <a:ext cx="293715" cy="62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3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5" descr="data:image/jpeg;base64,/9j/4AAQSkZJRgABAQAAAQABAAD/2wCEAAkGBw8QDxAPDxAPEA4QDw8NDhAPDg8MDQ0PFBEWFhQVFBQYHCggGBolHBQUIT0kJSkrLi4uFx8zODMsNygtLisBCgoKDg0OGhAQGiwkHCQsLCwsLCwsLCwsLCwsLCwsLCwsLCwsLCwsLCwsLCwsLCwsLCwsLCwsLCwsLCwsLCwsLP/AABEIAOEA4QMBEQACEQEDEQH/xAAbAAEAAgMBAQAAAAAAAAAAAAAAAgMBBAYFB//EADkQAAIBAgIHBgUCBAcAAAAAAAABAgMRBCEFEjFBUWFxBhMigZGxMkJSYqEUI0NyktEVNIKiweHx/8QAGgEBAAMBAQEAAAAAAAAAAAAAAAECAwQFBv/EADQRAQACAgAEBAMHAwQDAAAAAAABAgMRBBIhMQUTQVEiMpEUQmGBobHRI1JxFcHh8DOSsv/aAAwDAQACEQMRAD8A+4gAAAAAAAAAAAAAAAAAAAAAAAAAAAAAAAAAAAAAAAAAAAIymltaXV2ImddxhVU9mfRMbgNZ8PV2GxJNkgBkCLvusBHWl9KfSRXqljvbbYy9xza7waYjiYN21knwfhfoyPMr7nLK25dDIAAAAAAAAAAAAAAAAAA1sZjqdJLXecnaEUtadR8IxWbK2tEd06UQliKmeVCG5NKpWfX5Y/kru0/gdIbFLCQjnnJ/VNucvyTFINtixdAAAAAAAABCrSjJeKKfVXKzWJ7wmJmGnLBzjnRqOP2T/cpv1zj5Gfl2r8k/lKebfeFdPSyjNUq67mpJ2g206VV/ZLjyZNcnXVo1KJj2emaoAAAAAAAAAAAAAAAPE7R6aeHVOjRiqmLxEu7w9N7L75y4RSu/Ira2hsaI0V3K16knVxM0u9qy233xgvljyIrXXWe49MuAAAAAAAAAAAAAa2kMFTr05UqsVKEtqfuuDK2rFo1JDn9BY+rh8U9G4mTm3F1cFWl8VaktsJP6o2ZWkzvlkdSaAAAAAAAAAAAAAADiNF1o1tNYytUf+UpRoU77IX2tdblJmN9VY7u0pyur2tfYt9i0LJkgAAxcDDqLivUrN6x6p1KPfx4or51PdPLLH6iHFEefj9zkt7JKrHiiYy0n1OWUlJF4tE9lWSQAAQqwurXae5ramJHD9sMQ/wBVox2SxEMY6eW1xaV30aZnvr17ku6RoMgAAAAAAAAAAAAA+b9o6EsBpWONabwGJ7v9Xq591UjkpNcMo+hz5J5bde0pj3h9Dw1aNSKnCSlCSTjKLvGSe9M3iYnshZKVtuQmddZGvUxsFvv0OXJxuKnq1jDaWrU0k/lWXFnBl8V/thtXh49ZediNKS4nj5/GZ33dWPhYaktIyOG3imSXRHDQreOnxMp8RyreRVj9bPiR/qGb3T5NUo6QlxLR4jlhE8PC+lpOS3s6cfi+SvdlbhYb1DS8uT9z0cHjU7c1+FhvU9Ip7U0erj8TrbvDmnh59JbdOtGWxnoY81cnaWNqTXuxWmoxcm0lFNtydopLjwLzPRVw+i4PSelI4/VccFhIunh9bJ4itmnNclf8IxpPmW5vSEzGnenQgAAAAAAAAAAAAAB4PafDTcVVhHvFFONWltVSm9uRlljp2TDwtEUMRhI95gG8TgZtyeGnJKthntag355GFeenWvWPb1W1E92//jiq73GS/hyThKPkeNx3F5Y6z2d2HHX0Tp1r8+R5FOIm8t7U01cRKTk7+XBI4M3mXvO2+OKxHRryiZeXMNolixXlSE8sIBqBgiYSyiNCcb7iYrb0VnXq2Vip2s87bHvR0RxOSsalhOKu9wvw+Jm/gjKT+3Z5vYj1+AyZ8nWI1Hu58sVr0lLHYJ1Y62PqWopprDUr2qvcpvbPosj6WsbiPMn8vf8Ay8+e/wAMPU0NQmk5Tiqd0o06UbKNGktiy3nXTfqzl6ZdAAAAAAAAAAAAAADUx7qKKnTWtKLu4fXHeupS+9bhNe/Vz9aMZzdXDvuZ/PFZRb368ePM8vNm1O3VTH0Qnib5V6cb/U0pJ9JW9zzsnE337umuOP8ACynGn8rcOG+P9jGLYb+mp+n7fwmYtVVUovj6WZzZOHrM9JmP1/iW1L9GvKC3v1TRx3wR/d+kt4tPshqc4/1RMvs/tMfWFub8JO7fLyaYjh7R6fqc0HdPh+UPs9/Y5oZ7rnH+uP8AcfZp94+sfyc/4T9GY0k/mj5Xl7E14Tf3o/f9kTfXo3cPgd7dT+ju16yZ6GDw6O8zb6cv/wBObJn9I19d/s2JRox+LV6N9437I9CK8PT0jf8A7T/EObeS3v8Asz+sk8qcLbtaWVvImeLtM9On6z/EfkeVHqzScYNVKjdSp8t83fhCO46OGyzNts7129fBqWcp/HLPVvdQjuR7VJn17uS34No0VAAAAAAAAAAAAAAa2NvqXjk000YZ7TWm4Xx9baeFiUqknUj4Kmx239VvPIz5ot107aU5WvOb+ZW5rOP/AEeXkr7OmrEYQb/5Tt7FK6meq3WI6Kpp3dpO26+ZnbW+jSvbqjepyf4K/F7raqx3kvpT8osjdvaE6j3Xwlkr0k/KKOqvbrSPpDKe/wAxOpFfwI+f/pFppEf+KCKzP30FiHup01/pg/cz8+0fLSsflH+8LTjj1tP1lP8AU1d0lFfarexb7Rm/u1/jor5VPZHN/FKT87IpzT96dmo9IWKUFsSX5fqT5kT0hXllZCTexecv7GlIhnbo26EVFqT8Utl37JbjvxW057Rt6uCbd5Pa2evwl5vMzLlyxEaiG0drIAAAAAAAAAAAAABVil4JdDHiI3jtC+P5oc9Uz6nzU5eupenEINmdq77LQ150lwOW9W1ZUyhwZlNfZpEo+Ij41uheXAc1jUJKpLmWjLkiNI5aoucuDKTe8908sCciIm8moZSlxLctvVG4WRp+ZaKfmpNl8IcjXkmvTTO1mzGJ01pruwmVkZGnmekKTD1sB8Pme54fH9OZcWb5m0d7IAAAAAAAAAAAAABGorprkyto3WYTHdyteVm+rPjuJ3W0vapG4RVU5a8RMJmjOujaM9Z7nLpCSI+GVolTJcyJxzPaV4shnxRWaWTuC75Ca39E/Czd8hNbeiNwyk+RPlz7o3CyMOZetIjrKs2WwSRas1pO4lSdysVRbiLcREdlOU7wxnNMnKlCZtincqzD38AvAj6vgo1ih5ub5mydbIAAAAAAAAAAAAABhgclpNWqSX3P3PkvEKavL3OHndIaDqWPDyTp18oqxhzWRyM9+y0ZLx6nlsOsXjPdPIg6heOIseXCOuW+1XPLhmMyPtNzy4TjVInibI5E1WKTxFkciXfFJzWlHIyqpEZJRyLIzOik7UmrYos9HBHVleHTYRWhHofX8NGscPHyfNK43UAAAAAAAAAAAAAAAOV0/G1SXPM+c8Up8cvY4O26Q8Scj5rNV6dUNcw0tpjWJ0nTGuTpOke8J5TR3g5TSSmRo0kpldI0kpkaV0mpEaRypxkIjqrMLoM68cMphu4baj0+Gjq58nZ1NFWiuiPsMcapDxLT1lYXQAAAAAAAAAAAAAAAc52nhmnxieL4pX1/B6XA26acxNny2aHr1Q1jm01hByLRCYQcidJY1idBrDQlGREwLIyKzCVkWVmFZhJMqhbBkxHVnLYgdVGVnoYJXkup6vCxu0OXN0iXVJH10PEZJAAAAAAAAAAAAAAADxO08PBF/wAyPM8SrukS7eCnVphx1RnyWZ7lVTZytUGWSg2TCUXInQKQ0JxZEwlOLKi6JSULEVVXUy1Y6qWXwOqkMrPV0Urzj1PY4CN5IcPEzqsunPqnjgAAAAAAAAAAAAAAADy+0ML0W+DRx8dXeKXTwk6yOFqnxmeOr3qSqucrbaMiYSrbLiLYWYuSJxZEi2JSRbFlJFsSsolfAtRnLYgdVGMvY0Kv3F5s93w2P6sODjJ+B0Z9I8kAAAAAAAAAAAAAAAAael4XoVP5b+hhxNd4pa4J1kh8+rbWfF8RGpfQY1BxNkWTCyuRaEoslMMBKcSJFsSki2JWRdEpKJXwZNZZy2IHZRjZ7mgo+PomfQ+Fx8bzeNn4XvnvvMAAAAAAAAAAAAAAAAFWKjeE1xjJfgpkjdZhas6tD5xiFm+p8XxVdS+hxT0a55zoYZKYVyJhKDLLMBKcSJFsSki2JSULoorJK6ArHVnLZpnbjY2dDoBZyfI+l8KjrMvK42ez2j23ngAAAAAAAAAAAAAAADDIkfOMfG1Sa4Sa/J8fxtdXmPxfQYJ3WGmeTLqiRkJVyLQsgyUsEpTiRItiUlK2BSUL4FJRK6JerOWxTOzExs6TQK8Mn5H1PhddVmXkcbPWHrHrOIAAAAAAAAAAAAAAAAYYHz/TkLYiqvuf5PlPEa6yy9vhZ3SHmM8S0dXdAVWQZKUGiyWAlOJEi1FJStiVlC6BSSV8TWrKWxSOzFDKzp9Br9t/zH1nhsaxfm8XjJ+N6R6LlAAAAAAAAAAAAAAAAGAOH7UU7Ymb4qL/ANqR854rT+pt63BW+DTxGfO37vSgKLotEpRZKUbBKcSJFkSspXQKShfBFfVEroI2qzlsUjtxR1Y2dTodftLrL3Pr+BjWGHicTO8kt87HOAAAAAAAAYuAAyAAAYYBAGByXa6n44y4xt6Hi+K16RL0OCs5mR8tk7vWqGTSGGFkSUsATiRKU4lZF0Ssi+mVjurK6JvVnLYpHdg7sbz0dbo2NqUOl/yfZcNGsVXg5ut5bRuzAAAAAAAAMWAyAAAAMMAgDA5ntda1Pjdpc8rnn8fjm+Po6eGvFbdXJyPj81dS9uksI52rDCxYJYJSkiJSsiVkWxKShfAiEStgb0Zy2KO09Xg8c3tEQ5M94rXbs6EbRiuCSPsKxqIh4dp3O1hZAAAAAAAAAAAAAAAAAwBzvamhGcGpuSSzUo7Yytkzl4idV22xxvo41t2Wu1d/MrJSfTczwOL4WMsc9HoYcs1+GzKPDvjms6l3xaJZsUaRKIWAlKJEp2siiso2siVlG18BWsyrMpSqxiryaS4t2R6HD8Pa86hhkyxVjCYnXrU4xzjrxyT+J34rcfQ8PSMMxWO7zclpvEzL6FHYe5Dz2QAAAAAAAAAAAAAAAAAB5+lcIqkWnvTRlkruGlJ0+caa0PSnSlSqSdHE05a1Kbu4VoZZPmcda1iOX1/dvMz37w87BwxFFRjL99NNxcG7pLd4tpzZuDx5WlM1qL/8TppqM9am39UWlfhc8rJ4VeY3Tq668VWOktuNRPYzgvweWneJdFc1Z7SldcjCcdoaRdJNFeS3snnTUlxLRgvb0ROSIVV9JUafxzz3JJyk+iR14vDMt/RjfiaR6tLF6dqKyo4erJyzTnBwXo8z1MXhcU+eXLfipn5VVHBTqeLHTaqSuqNBPVUbbZTS2rlyPQpXHjjUfVy2m1u7tuzmj4VK3fwg6dGCjGmmknKSVrm2P+pk547R+ql/hry+rr0d7mZJAAAAAAAAAAAAAAAAAAjJEaHhac0RCtFprPc7XaOXNiiW9L6cLW0fVw8mk5KOexySfRnnXi9O/wBYdUalfhqkNk4a8b6zV1GUWuFzbHxV6zvUTH0lW2CtvXTcliMPHWbi9zjTcHrdNdZfg2/1Gmvij9Gf2O3o38Hi9GtLvIQi2r5vWafB5E/a+Fn5uVHkZ46RtsU8TottrUppr6nZS6MrHE8HPbl/T+CcPER7qquNwGWrTh1+NbdiVsyft3Dx8v6Qn7LlnuojKjFuUMPGWxqU1HDwXPj6GduNtb5Kb/z0/wCVo4aI+adfq1NJYmVVptxyaitSHhjt45y6nFmm+Wd3nt92Okf8t6RWkarH5tvQnZ3Xl3lRPV+qfinPkr7EaYeHvf5+3spky1p0q7ShSUUoxVopJJI9fHTUOG07XI1UZJAAAAAAAAAAAAAAAAAAAQnC5EwRLQxmjI1E00nyZjfDtrXJpzWO7NzTvTv0ea9Thvw1oncOmuWJ7vHxOjMTH4qcmvtzOe1L/ehtW0ektOWHkttOa6xkYWx1n7v/AH9WsZJ9yGHe6E30i7+xEYqe3/fomckt/DaMry+CjU6tOKOiuLfy0Y2ya72evhezeIlbvHGC6uTXlsN44bJbpPZlOekdnu4HQNKnZvxyW+Wz02HTj4Ote7C/ETZ6sYJHVFIhhMpWLoZAAAAAAAAAAAAAAAAAMAZAAAAAABixAWAySAAAAAAAAAAAAAAAAAAAAAAGAMg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6" name="AutoShape 7" descr="data:image/jpeg;base64,/9j/4AAQSkZJRgABAQAAAQABAAD/2wCEAAkGBw8QDxAPDxAPEA4QDw8NDhAPDg8MDQ0PFBEWFhQVFBQYHCggGBolHBQUIT0kJSkrLi4uFx8zODMsNygtLisBCgoKDg0OGhAQGiwkHCQsLCwsLCwsLCwsLCwsLCwsLCwsLCwsLCwsLCwsLCwsLCwsLCwsLCwsLCwsLCwsLCwsLP/AABEIAOEA4QMBEQACEQEDEQH/xAAbAAEAAgMBAQAAAAAAAAAAAAAAAgMBBAYFB//EADkQAAIBAgIHBgUCBAcAAAAAAAABAgMRBCEFEjFBUWFxBhMigZGxMkJSYqEUI0NyktEVNIKiweHx/8QAGgEBAAMBAQEAAAAAAAAAAAAAAAECAwQFBv/EADQRAQACAgAEBAMHAwQDAAAAAAABAgMRBBIhMQUTQVEiMpEUQmGBobHRI1JxFcHh8DOSsv/aAAwDAQACEQMRAD8A+4gAAAAAAAAAAAAAAAAAAAAAAAAAAAAAAAAAAAAAAAAAAAIymltaXV2ImddxhVU9mfRMbgNZ8PV2GxJNkgBkCLvusBHWl9KfSRXqljvbbYy9xza7waYjiYN21knwfhfoyPMr7nLK25dDIAAAAAAAAAAAAAAAAAA1sZjqdJLXecnaEUtadR8IxWbK2tEd06UQliKmeVCG5NKpWfX5Y/kru0/gdIbFLCQjnnJ/VNucvyTFINtixdAAAAAAAABCrSjJeKKfVXKzWJ7wmJmGnLBzjnRqOP2T/cpv1zj5Gfl2r8k/lKebfeFdPSyjNUq67mpJ2g206VV/ZLjyZNcnXVo1KJj2emaoAAAAAAAAAAAAAAAPE7R6aeHVOjRiqmLxEu7w9N7L75y4RSu/Ira2hsaI0V3K16knVxM0u9qy233xgvljyIrXXWe49MuAAAAAAAAAAAAAa2kMFTr05UqsVKEtqfuuDK2rFo1JDn9BY+rh8U9G4mTm3F1cFWl8VaktsJP6o2ZWkzvlkdSaAAAAAAAAAAAAAADiNF1o1tNYytUf+UpRoU77IX2tdblJmN9VY7u0pyur2tfYt9i0LJkgAAxcDDqLivUrN6x6p1KPfx4or51PdPLLH6iHFEefj9zkt7JKrHiiYy0n1OWUlJF4tE9lWSQAAQqwurXae5ramJHD9sMQ/wBVox2SxEMY6eW1xaV30aZnvr17ku6RoMgAAAAAAAAAAAAA+b9o6EsBpWONabwGJ7v9Xq591UjkpNcMo+hz5J5bde0pj3h9Dw1aNSKnCSlCSTjKLvGSe9M3iYnshZKVtuQmddZGvUxsFvv0OXJxuKnq1jDaWrU0k/lWXFnBl8V/thtXh49ZediNKS4nj5/GZ33dWPhYaktIyOG3imSXRHDQreOnxMp8RyreRVj9bPiR/qGb3T5NUo6QlxLR4jlhE8PC+lpOS3s6cfi+SvdlbhYb1DS8uT9z0cHjU7c1+FhvU9Ip7U0erj8TrbvDmnh59JbdOtGWxnoY81cnaWNqTXuxWmoxcm0lFNtydopLjwLzPRVw+i4PSelI4/VccFhIunh9bJ4itmnNclf8IxpPmW5vSEzGnenQgAAAAAAAAAAAAAB4PafDTcVVhHvFFONWltVSm9uRlljp2TDwtEUMRhI95gG8TgZtyeGnJKthntag355GFeenWvWPb1W1E92//jiq73GS/hyThKPkeNx3F5Y6z2d2HHX0Tp1r8+R5FOIm8t7U01cRKTk7+XBI4M3mXvO2+OKxHRryiZeXMNolixXlSE8sIBqBgiYSyiNCcb7iYrb0VnXq2Vip2s87bHvR0RxOSsalhOKu9wvw+Jm/gjKT+3Z5vYj1+AyZ8nWI1Hu58sVr0lLHYJ1Y62PqWopprDUr2qvcpvbPosj6WsbiPMn8vf8Ay8+e/wAMPU0NQmk5Tiqd0o06UbKNGktiy3nXTfqzl6ZdAAAAAAAAAAAAAADUx7qKKnTWtKLu4fXHeupS+9bhNe/Vz9aMZzdXDvuZ/PFZRb368ePM8vNm1O3VTH0Qnib5V6cb/U0pJ9JW9zzsnE337umuOP8ACynGn8rcOG+P9jGLYb+mp+n7fwmYtVVUovj6WZzZOHrM9JmP1/iW1L9GvKC3v1TRx3wR/d+kt4tPshqc4/1RMvs/tMfWFub8JO7fLyaYjh7R6fqc0HdPh+UPs9/Y5oZ7rnH+uP8AcfZp94+sfyc/4T9GY0k/mj5Xl7E14Tf3o/f9kTfXo3cPgd7dT+ju16yZ6GDw6O8zb6cv/wBObJn9I19d/s2JRox+LV6N9437I9CK8PT0jf8A7T/EObeS3v8Asz+sk8qcLbtaWVvImeLtM9On6z/EfkeVHqzScYNVKjdSp8t83fhCO46OGyzNts7129fBqWcp/HLPVvdQjuR7VJn17uS34No0VAAAAAAAAAAAAAAa2NvqXjk000YZ7TWm4Xx9baeFiUqknUj4Kmx239VvPIz5ot107aU5WvOb+ZW5rOP/AEeXkr7OmrEYQb/5Tt7FK6meq3WI6Kpp3dpO26+ZnbW+jSvbqjepyf4K/F7raqx3kvpT8osjdvaE6j3Xwlkr0k/KKOqvbrSPpDKe/wAxOpFfwI+f/pFppEf+KCKzP30FiHup01/pg/cz8+0fLSsflH+8LTjj1tP1lP8AU1d0lFfarexb7Rm/u1/jor5VPZHN/FKT87IpzT96dmo9IWKUFsSX5fqT5kT0hXllZCTexecv7GlIhnbo26EVFqT8Utl37JbjvxW057Rt6uCbd5Pa2evwl5vMzLlyxEaiG0drIAAAAAAAAAAAAABVil4JdDHiI3jtC+P5oc9Uz6nzU5eupenEINmdq77LQ150lwOW9W1ZUyhwZlNfZpEo+Ij41uheXAc1jUJKpLmWjLkiNI5aoucuDKTe8908sCciIm8moZSlxLctvVG4WRp+ZaKfmpNl8IcjXkmvTTO1mzGJ01pruwmVkZGnmekKTD1sB8Pme54fH9OZcWb5m0d7IAAAAAAAAAAAAABGorprkyto3WYTHdyteVm+rPjuJ3W0vapG4RVU5a8RMJmjOujaM9Z7nLpCSI+GVolTJcyJxzPaV4shnxRWaWTuC75Ca39E/Czd8hNbeiNwyk+RPlz7o3CyMOZetIjrKs2WwSRas1pO4lSdysVRbiLcREdlOU7wxnNMnKlCZtincqzD38AvAj6vgo1ih5ub5mydbIAAAAAAAAAAAAABhgclpNWqSX3P3PkvEKavL3OHndIaDqWPDyTp18oqxhzWRyM9+y0ZLx6nlsOsXjPdPIg6heOIseXCOuW+1XPLhmMyPtNzy4TjVInibI5E1WKTxFkciXfFJzWlHIyqpEZJRyLIzOik7UmrYos9HBHVleHTYRWhHofX8NGscPHyfNK43UAAAAAAAAAAAAAAAOV0/G1SXPM+c8Up8cvY4O26Q8Scj5rNV6dUNcw0tpjWJ0nTGuTpOke8J5TR3g5TSSmRo0kpldI0kpkaV0mpEaRypxkIjqrMLoM68cMphu4baj0+Gjq58nZ1NFWiuiPsMcapDxLT1lYXQAAAAAAAAAAAAAAAc52nhmnxieL4pX1/B6XA26acxNny2aHr1Q1jm01hByLRCYQcidJY1idBrDQlGREwLIyKzCVkWVmFZhJMqhbBkxHVnLYgdVGVnoYJXkup6vCxu0OXN0iXVJH10PEZJAAAAAAAAAAAAAAADxO08PBF/wAyPM8SrukS7eCnVphx1RnyWZ7lVTZytUGWSg2TCUXInQKQ0JxZEwlOLKi6JSULEVVXUy1Y6qWXwOqkMrPV0Urzj1PY4CN5IcPEzqsunPqnjgAAAAAAAAAAAAAAADy+0ML0W+DRx8dXeKXTwk6yOFqnxmeOr3qSqucrbaMiYSrbLiLYWYuSJxZEi2JSRbFlJFsSsolfAtRnLYgdVGMvY0Kv3F5s93w2P6sODjJ+B0Z9I8kAAAAAAAAAAAAAAAAael4XoVP5b+hhxNd4pa4J1kh8+rbWfF8RGpfQY1BxNkWTCyuRaEoslMMBKcSJFsSki2JWRdEpKJXwZNZZy2IHZRjZ7mgo+PomfQ+Fx8bzeNn4XvnvvMAAAAAAAAAAAAAAAAFWKjeE1xjJfgpkjdZhas6tD5xiFm+p8XxVdS+hxT0a55zoYZKYVyJhKDLLMBKcSJFsSki2JSULoorJK6ArHVnLZpnbjY2dDoBZyfI+l8KjrMvK42ez2j23ngAAAAAAAAAAAAAAADDIkfOMfG1Sa4Sa/J8fxtdXmPxfQYJ3WGmeTLqiRkJVyLQsgyUsEpTiRItiUlK2BSUL4FJRK6JerOWxTOzExs6TQK8Mn5H1PhddVmXkcbPWHrHrOIAAAAAAAAAAAAAAAAYYHz/TkLYiqvuf5PlPEa6yy9vhZ3SHmM8S0dXdAVWQZKUGiyWAlOJEi1FJStiVlC6BSSV8TWrKWxSOzFDKzp9Br9t/zH1nhsaxfm8XjJ+N6R6LlAAAAAAAAAAAAAAAAGAOH7UU7Ymb4qL/ANqR854rT+pt63BW+DTxGfO37vSgKLotEpRZKUbBKcSJFkSspXQKShfBFfVEroI2qzlsUjtxR1Y2dTodftLrL3Pr+BjWGHicTO8kt87HOAAAAAAAAYuAAyAAAYYBAGByXa6n44y4xt6Hi+K16RL0OCs5mR8tk7vWqGTSGGFkSUsATiRKU4lZF0Ssi+mVjurK6JvVnLYpHdg7sbz0dbo2NqUOl/yfZcNGsVXg5ut5bRuzAAAAAAAAMWAyAAAAMMAgDA5ntda1Pjdpc8rnn8fjm+Po6eGvFbdXJyPj81dS9uksI52rDCxYJYJSkiJSsiVkWxKShfAiEStgb0Zy2KO09Xg8c3tEQ5M94rXbs6EbRiuCSPsKxqIh4dp3O1hZAAAAAAAAAAAAAAAAAwBzvamhGcGpuSSzUo7Yytkzl4idV22xxvo41t2Wu1d/MrJSfTczwOL4WMsc9HoYcs1+GzKPDvjms6l3xaJZsUaRKIWAlKJEp2siiso2siVlG18BWsyrMpSqxiryaS4t2R6HD8Pa86hhkyxVjCYnXrU4xzjrxyT+J34rcfQ8PSMMxWO7zclpvEzL6FHYe5Dz2QAAAAAAAAAAAAAAAAAB5+lcIqkWnvTRlkruGlJ0+caa0PSnSlSqSdHE05a1Kbu4VoZZPmcda1iOX1/dvMz37w87BwxFFRjL99NNxcG7pLd4tpzZuDx5WlM1qL/8TppqM9am39UWlfhc8rJ4VeY3Tq668VWOktuNRPYzgvweWneJdFc1Z7SldcjCcdoaRdJNFeS3snnTUlxLRgvb0ROSIVV9JUafxzz3JJyk+iR14vDMt/RjfiaR6tLF6dqKyo4erJyzTnBwXo8z1MXhcU+eXLfipn5VVHBTqeLHTaqSuqNBPVUbbZTS2rlyPQpXHjjUfVy2m1u7tuzmj4VK3fwg6dGCjGmmknKSVrm2P+pk547R+ql/hry+rr0d7mZJAAAAAAAAAAAAAAAAAAjJEaHhac0RCtFprPc7XaOXNiiW9L6cLW0fVw8mk5KOexySfRnnXi9O/wBYdUalfhqkNk4a8b6zV1GUWuFzbHxV6zvUTH0lW2CtvXTcliMPHWbi9zjTcHrdNdZfg2/1Gmvij9Gf2O3o38Hi9GtLvIQi2r5vWafB5E/a+Fn5uVHkZ46RtsU8TottrUppr6nZS6MrHE8HPbl/T+CcPER7qquNwGWrTh1+NbdiVsyft3Dx8v6Qn7LlnuojKjFuUMPGWxqU1HDwXPj6GduNtb5Kb/z0/wCVo4aI+adfq1NJYmVVptxyaitSHhjt45y6nFmm+Wd3nt92Okf8t6RWkarH5tvQnZ3Xl3lRPV+qfinPkr7EaYeHvf5+3spky1p0q7ShSUUoxVopJJI9fHTUOG07XI1UZJAAAAAAAAAAAAAAAAAAAQnC5EwRLQxmjI1E00nyZjfDtrXJpzWO7NzTvTv0ea9Thvw1oncOmuWJ7vHxOjMTH4qcmvtzOe1L/ehtW0ektOWHkttOa6xkYWx1n7v/AH9WsZJ9yGHe6E30i7+xEYqe3/fomckt/DaMry+CjU6tOKOiuLfy0Y2ya72evhezeIlbvHGC6uTXlsN44bJbpPZlOekdnu4HQNKnZvxyW+Wz02HTj4Ote7C/ETZ6sYJHVFIhhMpWLoZAAAAAAAAAAAAAAAAAMAZAAAAAABixAWAySAAAAAAAAAAAAAAAAAAAAAAGAMg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219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7" name="AutoShape 9" descr="https://encrypted-tbn1.gstatic.com/images?q=tbn:ANd9GcTxa32JQA2Yv0_D_eaA7ZNNsUcuga52Fx4xkjGy1PbHt2pX9MF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7" y="-1790699"/>
            <a:ext cx="3324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8" name="AutoShape 11" descr="https://encrypted-tbn2.gstatic.com/images?q=tbn:ANd9GcT_oux2rOoYcUWzxg8VpttyBpDW5usQYBVQ5taVcl8hwNHzC8RV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8775" y="-10668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199" name="AutoShape 13" descr="https://encrypted-tbn2.gstatic.com/images?q=tbn:ANd9GcT_oux2rOoYcUWzxg8VpttyBpDW5usQYBVQ5taVcl8hwNHzC8RV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11175" y="-914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200" name="AutoShape 15" descr="https://encrypted-tbn0.gstatic.com/images?q=tbn:ANd9GcSg-Flb3QAQrwMukhl1s8Qg3iCqp1IcXsvDpyIEnNOM8Qx2JTm8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6" y="-1790699"/>
            <a:ext cx="26765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Picture 5" descr="C:\Users\Colin2\Documents\Rachel\TeachersPayTeachers\Favourite drinks\orangejuice-800p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6" y="898026"/>
            <a:ext cx="2582715" cy="49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Colin2\Downloads\misc-smoothie-8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304256" cy="491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5" descr="data:image/jpeg;base64,/9j/4AAQSkZJRgABAQAAAQABAAD/2wCEAAkGBxASEhUQEBQVFRAVFBQUFBQVFQ8UFRQUFBQWFhUUFBQYHCggGBomHBUVITEhJSkrLi4uFx8zODMsNygtLisBCgoKDg0OGhAQGiwfHSQtLCwsLCwsLCwsLCwsLCwsLCwsLCwsLSwsLCwsLCwtLC4sLCwsLCwsLCssLCwsLDc3LP/AABEIAPYAzQMBIgACEQEDEQH/xAAcAAABBQEBAQAAAAAAAAAAAAAAAQMEBQYHAgj/xABJEAABAwICBgUJAwoDCQEAAAABAAIDBBEFIQYSMUFRYTJxgZGhBxMiQlKSscHwYnLRFCMzY3OCorLC4RZD0hckJVNkdIOToxX/xAAZAQEAAwEBAAAAAAAAAAAAAAAAAQIDBAX/xAApEQEBAAEDBAEEAQUBAAAAAAAAAQIDETEEEiFBURMUMmEFI3GRodEi/9oADAMBAAIRAxEAPwDuKEIQCEIQCEIQCEJiqrYoxeR7WD7Tmj4oH0LOVmm9BH/m6x+w158SAPFUlZ5U6RvRY4/ecxvwurzTzvpbtrfIXLJfK6D+jiZ7z3fABNf7Uas9GBp/8NSf6lb6OR2V1hC5QPKXXf8AIb/6Kr/WvbPKjUDpws9ydnxJU/RyOyuqIXN6byqMPSib+7J8iFcUvlDpHdJr2+64fFVujnPR2VsEKmpNKKKTozNB4ODmeLhZW0UrXC7SHDiCCPBUss5V2e0IQoAhCEAhCEAhCEAhCEAhCzmk2lkVKC1vpzAX1RsbzeR8PgpxxuV2iZN19U1DI2l8jg1o2lxACx2OeUamhBEQ1z7Trtb3bT4LDGpxHFZCY7+aBsZXXbEzk0bzyGfFafBtCaSCz5R+UTbdeUAsB+xHsHbcrbtww/LzVtpOVK/SjF67KljfqH1m/mowP2jiLjqJTlNoHVy+lVVIZfa2IF7vfdYeBWzmr2NG0WGwbh1BVlTj49VZ5dT28eFpMrxEal8n+Hszk87MeMkht7rLBWtPgmHxdCmgB4+bYT3m6z8+NSnYFBlr5jvXPl1Nq80srzW8iqIm5NDW/da0fAKU2vj9rxXNG1Mp2k96cNU8bys7r34T9D9uljEY/a8U42vjO8LmArH8fFKyuk3E8s1X7i/Cft58umSQUknTjid95jD8Qq+o0PwyT/IY08Y7xn+EhY6DEpRvVjT4zIN5Vp1dh9CzipdT5OYdsE8rDwdqyN+APiq2TRbEac60dpLetC8xv90kX7yrqmx87D9WVvS4y1y6MOs39qXDOMpSaV1cLtSXM72TNLH9jh8bFafDdK6eSzXkxPOwP6J6njLvsVPnZBO3VlY17eDgD3X2LO4noU3N1K/V/VvJcw8g7a3tut5lp5/pn49+GwBSrmdHilXRP824Fv6qS5Y4fq3er1ty5LcYJjkNSPQ9GQAa8buk2+/7Q5hVy07j59IuOy0QhCzVCEIQCEJmsnEbHPPqi/Wdw70Gf0x0hFPG5rDZ9vSd7N9gH2j4DPgufaNYFJWk1FTdtKT6LbkGexvfky+/fnbipuJ0praxlK4nzbQZqh3G56PbkO08Fq62qbE0NbZoAAaBYBoAsABwsts85pY7TlpJ6j2+aOFgYwNaxos1jQA1oG4AKjrMXLjZqi1FeZCWt2bydu3wXljAM152ercuG+OnJybIe7afrevbacJuerA2KG+Z7lla1mNqXNKxqhyVY3ALy2ElSYcNe7d2qu6/bJygSTOKYfr8StJHgfEqQzBmBPJvixzmPO8pPNyc1tDQxjcE0+mj3W8VF3TMoyIdIMwSn4q2QfRV+aRu4fFNuom8LcQqrdyvhxQjpD661ZU2KtO+xUSSgGwG3BV8kJb+OSjY8VtqPEiLWN1eUWLXyK5fS4g5vUr+gxAOGSvjqZYs89GVva6nhqGakjQ5viDxadoPMLCYphMtK8PY92qD+bmGTmH2X/Dg5XlBXuGW5WcpbI0hwBa4WIO8FejodTu5MsLh/Z70Xx4VLC14DaiO3nGjYQdkjPsm3YbjmbxctrC+hqGTsuRGRf7cDj6bTz+bQuoRSBwDmm7SAQeIIuCttTGTzOKyyj0hCFmqFUaTyWhA9p7R8XfJW6otM3Wpi7g+M/xAfNWw/KJnLLYGNWprHHbaC33bO+ar8Vqi92qDvUwus8TjovZ5qTrvrRu7yR+8qovsSTtusOst7tnVozzueYQxtt6iSylyRzi43XprVxOiR5bHxUqmpi42HevMLCSAN60FLTBgtv39aSFuxuloGNFzmVKcWtFzkE3NMGC5+iqWqqi88vkrbyM5jbVhLiQHRFz4Jls8shsDbqVewXsOa0dJTNa0AKOVrJiiCjPrEkpwQAcFO1Qoc8eeXDbmlisu5iUW2D64qJJJ9WUs345cFFqW96zrSGJHD5piRl9venMv7n4Lw1276sqr7KmvpD0gmqCpLSFbTn0TdUJZYqVsWwp596vMPqNyy9F0R1K3oibhNPK45MtTGWF00aPNNceDx2WBWi0BqDJQQOO0Nczsje5g8GhYbTrEwQ2FpuRkfvH6Hitr5O2Ww+AftD3yvXuWf0Zu4Mpti0iEIWLMKi03b/uUvLUPdI0q9VRpc29FP+zce7P5K2H5RM5c7wyuA9F2bTkQm8VonMPnGnWiO/aWk7ncuap2SWVzhuLFuTs27F0a+hNSOjG3G7xFjcpDSpc2Fsk9OnIafYJ9H90+r1bOpQHNdGdWRpa7nv6jv7F5Gpo5afLpxzmXC3winuS7grYBV2CSjVI33VgZAqSeFMr5VONuzAzVXc7lbYtHcAjcqYuVK1w4PxS2IstHT1Qc0G6ygdyt4qRTVDmnLuSXYyx3akPQ4qrgr2nbkVI8+DsIVt2fa9zWUKUcsk++QcVFmqWDaezmq5L4wy5vLNNSNyuTYb0zUYjw52VbPVOd0j2LNpJTtVODkNgTUFOXHq29S8wQl+zZx+Kt4dSMZn8e7gklyu0m6bZjD9M22SWtxJsIs03edmz4/PcqHEtImsBa3bwHzP12qhje+d+tJs4L1Om6Cy92p/j/AK5c9XfxE+VxcTK43vfV225kLsuhDbUFP+zB7yT81x2ryFuS7VoszVo6ccIY/wCULu6j8Y5tThaIQhcjIKBjzL00w4xSfylT0zWs1o3t4scO8FTORwoJQ5eW7Eq9J1JVPVuabg2VtBjVxqygPbwIus8luq3GVXZqqaWnBuxxZfa05t7L5jvUvXv0SHDkQsWJCkLt4uDyyXNl0enl+ky1tCTsPiodRRtdeyyor5m9GR3eSnG4/UDeD1gLny/jvjJpNSxcS0zgmg6x+tirf8TSjaxp7/xTbtJOMY7CVlf4/U9WLzWntctevXnT9XVENJWb2HwSnSlnsHwVfsNT9H1sV2XlNvaTuVFLpcfVZ4qBUaSzu2ABWn8fleaj68+GkdAdpIH1wCZdLCzNzhfmQPDashPiczuk89igyS32klb4/wAfpz8rb/pW9Rl6bCq0nY3KPwyHft8VQVmNyvyvZvAKoc9JrLqwwwwm2E2YZZ28pkb7nmtBhYyWcptq0uGjJbROKXXbD1LumEttBEOEbP5QuF1gvl2LvVM2zGjg1o7gufqOIrqejqEIXKyCQhKhBwZ7bEtO0EjuNl5UrFo9WeZvCaUfxlRV6cdJEIQgRBShIUDEqjPUmVR3qRHkUaQqVIFGkUIQ5XZphz09NtUdwVapSay9kpsL3dQh4eUy4pyRyYc9Rah6StCbDlKhiu1zrj0bXG83yuOKiB6mGa0uGDJZymK0uG7FpGmKU9t3sbxe0d7gF3sBcLoG3qqdvGohH/1au6rm6j0pqBCELmZhCEIONaWRatZOP1mt7wDvmqlaTygxata4+0yN3gW/0rNr0cLvjHRjwRCEKyQEOQEOQR5Uw5SJVHcpDLwo0oUpyjyhQhXzDNMEKRMM0yQqqU3ZNza24KZBHcgcwtNR4dGbXA2bU2JN2KZSSO2AqZDgjztyW7//ACRa7LFR56UsycomMTMYzUWCNG1So8LYNys3WTbnq+y20RhSMG4J+mka0gHJvHgmnyJl8iJabRtmtX0w/Wh3ugu+S7YuHeTyob+XwB7gBd4bfe4sIDes3yXcVydR+UY6nIQhC51AhCEHN/KhDaaGT2o3N9x1/wCsrGLo3lQgvDFJ7Mhb2Oaf9K5yu7Ru+Eb4cESJSkWqxQhyAlKBiVR3KRKo7kgbco8qkFMSqUK6bamk9OM0yqKU5E6xvzWlpqgFtxwWYapcMhGYUxaVeQYi+I6wzG9u4q7qHNni12bs7bxxaeaxrqo8lKwbFzFINb9E7Jw4cHDq+F0qT8z1GdKpeORajjbonMdRVOZVIfe9NF6aMibMiboSoZ9VzXey5rsiQbtIIsdxy2r6B0PxsVlJHPseQWyDhIw2d2HaORC+cDKujeRbGC2eWkcfRlZ5xg4PZk7vaR7iw1sd8d/hXLzHY0IQuNkEIQgzun9Pr0MhG1hY/wB14v4Erkq7litN52GSP243N72kLhoXX098WNtPgJEqRdC4XoryvSBqRRnKU9RnoGSmZU+UzIpQr5wmFJnUcqitDVIj2JhqfjUwhSminXJpyC5pZfOwFh6cQy5sOzuOXcs/K+xsp2GVPm5WuPRPou+67I92R7FHx6n1JCOZUUvCP51eXSKMHJS5V3V3ezIrbRPEzT1lPNfJszNb7jjqv/hcVQlyVrlG4+vEKFglR5ynhk9uKN3e0FTVw1mEIQgFxPSCk81VTR7hI4j7rjrDwK7YuZ+U2i1ahkw2SM1T96M/g4dy36e7ZbL6d8sekSpF2NglSJQg8uUZ6kuUeRAw5NSJ5yaepQgTqOVJn2qOVVWkan40y1PRoR6cmJE+5R5ShTZVjjA85BHL62rquPNvon4DvVXrK2w706aZnskOHU4WPi1QRmkpKHtzSFZqPKVqRe2BB9Q6EH/h9J/20P8AIFdql0KFsPpB/wBPD/IFdLjy5qlCEIUAWb0/w7z1I5zRd8REjeoZPHuknsWkXmRoIIOYIsRxB2qcbtd0y7OCIVppHhZpp3xHo31mHiwnL8OxVa9GXebxuEoSIClIco8qklMShBHcmnp1yaepEGoUZylVCiOVapQ0p+NRk6w5IHZHWUGScJ9zHOSNpFBTLGOIuAbDfuVvo5tkb7UZ8CP7piKRzWuaNjgQe3f1qXo9HaT913wTYkZ2sZZ5HMqOrHF2Wkd1lV6rVaSyfpo7kDibJtrVqNBsGNRVRR29HXBd90G7vAFRPkj6DwGDzdNDH7MUbe5oU9IAlXFbuzCEIUAXkr0vLkGZ00wb8piuwfno7ln2hvZ27ufWuV/HfyXbalc80ywazjURDbnK0cfbHz/vl06Gpt/5rTDL0yiEgKHFdTV6KakC9g3Xl4QRXJp6eeEy5SINQojlMqFDeq1SvCtaERkapNnE7/gqpF1BKvnUll5/J0xh2LAehLm3c/eOR4hXgprjWbZwOYIzVt1lS6mUnCaazy7cGO8bBTBSk5WT0zBFGb7XbeoKBi8a/SO61AbGp1X6b+sqXh2GvleI4mOkkPqsaXHttsHMqtUs8oVNSkldw8lmjXmIvymRtpJBZgIsWx3vrEbi6wPUBxKh6GeTnzZE1dqlwsWwDNoO4yn1j9kZda6QufV1Jt24q2+oEIQudQIQhALy5ekhQQ6gKlr47q/maqyqiQcyxzCCxxfGMjtbw6uSpdfccjwXS8QpbrG4thFjcBdOnresmuOfyoWvsnDKE3LHbavGqV1ctHp5Ud696hTckZ+ipQjTBRHhSpGKO8KqKYskLU5ZAChU2xlyrXDJJI+gTbeNo7k3S0Lulaw2XN/ALR4Vh3L947eoDY3sVcs5jyb7JVC+d46Lb9f9lI/wjV1GTnxsad5c5x5ZAbFe4VQ2tktZQU9lzfXyV76yGBeSmlZ6VTI+Z29rbxM8DrEdoW/w3DoIGakEbI2cGNDe/inomp0LPLK5cq7lQhCqgIQhAIQhAIQhB4eFEniU0hNvagpKmBVFXR3WplhUGanQYPEMGa7dYrO1mDyNzb4fgunzUagzUHJXxzyx4qZbHKphK3aO8H5KK+d29q6jNhTTuUOTAWH1VrOoyW765qZr7rJt2sdg+K6V/h6P2U9HgLB6qfcX4O+uYR0M79jbdauqDR+Qm5yHDL4roMODgblOhwzkqXWyqO6spQ4JaxOZ5rQ0WG8ldQYerCCkAWe6qJRUVlbwRWXqOKyeAUBQEoQEqAQhCAQhCAQhCAQhCASEIQg8OamXxoQgYfCFHfThCEDTqYLx+ShCEAKQJxtIEIQOspQn2QBCED7IgnmtSIQewlQhAqEIQCEIQCEIQ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7" y="-1462087"/>
            <a:ext cx="2543175" cy="304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3" name="AutoShape 7" descr="https://encrypted-tbn2.gstatic.com/images?q=tbn:ANd9GcSMuXo5T2JXWpxJNR0oEiCGDcuH4WMvjPZ41EWR005LPpkQBdxXCErVxA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Picture 7" descr="C:\Users\Colin2\Documents\Rachel\TeachersPayTeachers\Favourite drinks\Hot-Chocolate--Arvin61r58-80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1161759"/>
            <a:ext cx="2606895" cy="461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C:\Users\Colin2\Documents\Rachel\TeachersPayTeachers\Favourite drinks\1400102704-800p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31"/>
          <a:stretch/>
        </p:blipFill>
        <p:spPr bwMode="auto">
          <a:xfrm>
            <a:off x="3347864" y="23339"/>
            <a:ext cx="2365056" cy="555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5" descr="data:image/jpeg;base64,/9j/4AAQSkZJRgABAQAAAQABAAD/2wCEAAkGBw8QDxAPDxAPEA4QDw8NDhAPDg8MDQ0PFBEWFhQVFBQYHCggGBolHBQUIT0kJSkrLi4uFx8zODMsNygtLisBCgoKDg0OGhAQGiwkHCQsLCwsLCwsLCwsLCwsLCwsLCwsLCwsLCwsLCwsLCwsLCwsLCwsLCwsLCwsLCwsLCwsLP/AABEIAOEA4QMBEQACEQEDEQH/xAAbAAEAAgMBAQAAAAAAAAAAAAAAAgMBBAYFB//EADkQAAIBAgIHBgUCBAcAAAAAAAABAgMRBCEFEjFBUWFxBhMigZGxMkJSYqEUI0NyktEVNIKiweHx/8QAGgEBAAMBAQEAAAAAAAAAAAAAAAECAwQFBv/EADQRAQACAgAEBAMHAwQDAAAAAAABAgMRBBIhMQUTQVEiMpEUQmGBobHRI1JxFcHh8DOSsv/aAAwDAQACEQMRAD8A+4gAAAAAAAAAAAAAAAAAAAAAAAAAAAAAAAAAAAAAAAAAAAIymltaXV2ImddxhVU9mfRMbgNZ8PV2GxJNkgBkCLvusBHWl9KfSRXqljvbbYy9xza7waYjiYN21knwfhfoyPMr7nLK25dDIAAAAAAAAAAAAAAAAAA1sZjqdJLXecnaEUtadR8IxWbK2tEd06UQliKmeVCG5NKpWfX5Y/kru0/gdIbFLCQjnnJ/VNucvyTFINtixdAAAAAAAABCrSjJeKKfVXKzWJ7wmJmGnLBzjnRqOP2T/cpv1zj5Gfl2r8k/lKebfeFdPSyjNUq67mpJ2g206VV/ZLjyZNcnXVo1KJj2emaoAAAAAAAAAAAAAAAPE7R6aeHVOjRiqmLxEu7w9N7L75y4RSu/Ira2hsaI0V3K16knVxM0u9qy233xgvljyIrXXWe49MuAAAAAAAAAAAAAa2kMFTr05UqsVKEtqfuuDK2rFo1JDn9BY+rh8U9G4mTm3F1cFWl8VaktsJP6o2ZWkzvlkdSaAAAAAAAAAAAAAADiNF1o1tNYytUf+UpRoU77IX2tdblJmN9VY7u0pyur2tfYt9i0LJkgAAxcDDqLivUrN6x6p1KPfx4or51PdPLLH6iHFEefj9zkt7JKrHiiYy0n1OWUlJF4tE9lWSQAAQqwurXae5ramJHD9sMQ/wBVox2SxEMY6eW1xaV30aZnvr17ku6RoMgAAAAAAAAAAAAA+b9o6EsBpWONabwGJ7v9Xq591UjkpNcMo+hz5J5bde0pj3h9Dw1aNSKnCSlCSTjKLvGSe9M3iYnshZKVtuQmddZGvUxsFvv0OXJxuKnq1jDaWrU0k/lWXFnBl8V/thtXh49ZediNKS4nj5/GZ33dWPhYaktIyOG3imSXRHDQreOnxMp8RyreRVj9bPiR/qGb3T5NUo6QlxLR4jlhE8PC+lpOS3s6cfi+SvdlbhYb1DS8uT9z0cHjU7c1+FhvU9Ip7U0erj8TrbvDmnh59JbdOtGWxnoY81cnaWNqTXuxWmoxcm0lFNtydopLjwLzPRVw+i4PSelI4/VccFhIunh9bJ4itmnNclf8IxpPmW5vSEzGnenQgAAAAAAAAAAAAAB4PafDTcVVhHvFFONWltVSm9uRlljp2TDwtEUMRhI95gG8TgZtyeGnJKthntag355GFeenWvWPb1W1E92//jiq73GS/hyThKPkeNx3F5Y6z2d2HHX0Tp1r8+R5FOIm8t7U01cRKTk7+XBI4M3mXvO2+OKxHRryiZeXMNolixXlSE8sIBqBgiYSyiNCcb7iYrb0VnXq2Vip2s87bHvR0RxOSsalhOKu9wvw+Jm/gjKT+3Z5vYj1+AyZ8nWI1Hu58sVr0lLHYJ1Y62PqWopprDUr2qvcpvbPosj6WsbiPMn8vf8Ay8+e/wAMPU0NQmk5Tiqd0o06UbKNGktiy3nXTfqzl6ZdAAAAAAAAAAAAAADUx7qKKnTWtKLu4fXHeupS+9bhNe/Vz9aMZzdXDvuZ/PFZRb368ePM8vNm1O3VTH0Qnib5V6cb/U0pJ9JW9zzsnE337umuOP8ACynGn8rcOG+P9jGLYb+mp+n7fwmYtVVUovj6WZzZOHrM9JmP1/iW1L9GvKC3v1TRx3wR/d+kt4tPshqc4/1RMvs/tMfWFub8JO7fLyaYjh7R6fqc0HdPh+UPs9/Y5oZ7rnH+uP8AcfZp94+sfyc/4T9GY0k/mj5Xl7E14Tf3o/f9kTfXo3cPgd7dT+ju16yZ6GDw6O8zb6cv/wBObJn9I19d/s2JRox+LV6N9437I9CK8PT0jf8A7T/EObeS3v8Asz+sk8qcLbtaWVvImeLtM9On6z/EfkeVHqzScYNVKjdSp8t83fhCO46OGyzNts7129fBqWcp/HLPVvdQjuR7VJn17uS34No0VAAAAAAAAAAAAAAa2NvqXjk000YZ7TWm4Xx9baeFiUqknUj4Kmx239VvPIz5ot107aU5WvOb+ZW5rOP/AEeXkr7OmrEYQb/5Tt7FK6meq3WI6Kpp3dpO26+ZnbW+jSvbqjepyf4K/F7raqx3kvpT8osjdvaE6j3Xwlkr0k/KKOqvbrSPpDKe/wAxOpFfwI+f/pFppEf+KCKzP30FiHup01/pg/cz8+0fLSsflH+8LTjj1tP1lP8AU1d0lFfarexb7Rm/u1/jor5VPZHN/FKT87IpzT96dmo9IWKUFsSX5fqT5kT0hXllZCTexecv7GlIhnbo26EVFqT8Utl37JbjvxW057Rt6uCbd5Pa2evwl5vMzLlyxEaiG0drIAAAAAAAAAAAAABVil4JdDHiI3jtC+P5oc9Uz6nzU5eupenEINmdq77LQ150lwOW9W1ZUyhwZlNfZpEo+Ij41uheXAc1jUJKpLmWjLkiNI5aoucuDKTe8908sCciIm8moZSlxLctvVG4WRp+ZaKfmpNl8IcjXkmvTTO1mzGJ01pruwmVkZGnmekKTD1sB8Pme54fH9OZcWb5m0d7IAAAAAAAAAAAAABGorprkyto3WYTHdyteVm+rPjuJ3W0vapG4RVU5a8RMJmjOujaM9Z7nLpCSI+GVolTJcyJxzPaV4shnxRWaWTuC75Ca39E/Czd8hNbeiNwyk+RPlz7o3CyMOZetIjrKs2WwSRas1pO4lSdysVRbiLcREdlOU7wxnNMnKlCZtincqzD38AvAj6vgo1ih5ub5mydbIAAAAAAAAAAAAABhgclpNWqSX3P3PkvEKavL3OHndIaDqWPDyTp18oqxhzWRyM9+y0ZLx6nlsOsXjPdPIg6heOIseXCOuW+1XPLhmMyPtNzy4TjVInibI5E1WKTxFkciXfFJzWlHIyqpEZJRyLIzOik7UmrYos9HBHVleHTYRWhHofX8NGscPHyfNK43UAAAAAAAAAAAAAAAOV0/G1SXPM+c8Up8cvY4O26Q8Scj5rNV6dUNcw0tpjWJ0nTGuTpOke8J5TR3g5TSSmRo0kpldI0kpkaV0mpEaRypxkIjqrMLoM68cMphu4baj0+Gjq58nZ1NFWiuiPsMcapDxLT1lYXQAAAAAAAAAAAAAAAc52nhmnxieL4pX1/B6XA26acxNny2aHr1Q1jm01hByLRCYQcidJY1idBrDQlGREwLIyKzCVkWVmFZhJMqhbBkxHVnLYgdVGVnoYJXkup6vCxu0OXN0iXVJH10PEZJAAAAAAAAAAAAAAADxO08PBF/wAyPM8SrukS7eCnVphx1RnyWZ7lVTZytUGWSg2TCUXInQKQ0JxZEwlOLKi6JSULEVVXUy1Y6qWXwOqkMrPV0Urzj1PY4CN5IcPEzqsunPqnjgAAAAAAAAAAAAAAADy+0ML0W+DRx8dXeKXTwk6yOFqnxmeOr3qSqucrbaMiYSrbLiLYWYuSJxZEi2JSRbFlJFsSsolfAtRnLYgdVGMvY0Kv3F5s93w2P6sODjJ+B0Z9I8kAAAAAAAAAAAAAAAAael4XoVP5b+hhxNd4pa4J1kh8+rbWfF8RGpfQY1BxNkWTCyuRaEoslMMBKcSJFsSki2JWRdEpKJXwZNZZy2IHZRjZ7mgo+PomfQ+Fx8bzeNn4XvnvvMAAAAAAAAAAAAAAAAFWKjeE1xjJfgpkjdZhas6tD5xiFm+p8XxVdS+hxT0a55zoYZKYVyJhKDLLMBKcSJFsSki2JSULoorJK6ArHVnLZpnbjY2dDoBZyfI+l8KjrMvK42ez2j23ngAAAAAAAAAAAAAAADDIkfOMfG1Sa4Sa/J8fxtdXmPxfQYJ3WGmeTLqiRkJVyLQsgyUsEpTiRItiUlK2BSUL4FJRK6JerOWxTOzExs6TQK8Mn5H1PhddVmXkcbPWHrHrOIAAAAAAAAAAAAAAAAYYHz/TkLYiqvuf5PlPEa6yy9vhZ3SHmM8S0dXdAVWQZKUGiyWAlOJEi1FJStiVlC6BSSV8TWrKWxSOzFDKzp9Br9t/zH1nhsaxfm8XjJ+N6R6LlAAAAAAAAAAAAAAAAGAOH7UU7Ymb4qL/ANqR854rT+pt63BW+DTxGfO37vSgKLotEpRZKUbBKcSJFkSspXQKShfBFfVEroI2qzlsUjtxR1Y2dTodftLrL3Pr+BjWGHicTO8kt87HOAAAAAAAAYuAAyAAAYYBAGByXa6n44y4xt6Hi+K16RL0OCs5mR8tk7vWqGTSGGFkSUsATiRKU4lZF0Ssi+mVjurK6JvVnLYpHdg7sbz0dbo2NqUOl/yfZcNGsVXg5ut5bRuzAAAAAAAAMWAyAAAAMMAgDA5ntda1Pjdpc8rnn8fjm+Po6eGvFbdXJyPj81dS9uksI52rDCxYJYJSkiJSsiVkWxKShfAiEStgb0Zy2KO09Xg8c3tEQ5M94rXbs6EbRiuCSPsKxqIh4dp3O1hZAAAAAAAAAAAAAAAAAwBzvamhGcGpuSSzUo7Yytkzl4idV22xxvo41t2Wu1d/MrJSfTczwOL4WMsc9HoYcs1+GzKPDvjms6l3xaJZsUaRKIWAlKJEp2siiso2siVlG18BWsyrMpSqxiryaS4t2R6HD8Pa86hhkyxVjCYnXrU4xzjrxyT+J34rcfQ8PSMMxWO7zclpvEzL6FHYe5Dz2QAAAAAAAAAAAAAAAAAB5+lcIqkWnvTRlkruGlJ0+caa0PSnSlSqSdHE05a1Kbu4VoZZPmcda1iOX1/dvMz37w87BwxFFRjL99NNxcG7pLd4tpzZuDx5WlM1qL/8TppqM9am39UWlfhc8rJ4VeY3Tq668VWOktuNRPYzgvweWneJdFc1Z7SldcjCcdoaRdJNFeS3snnTUlxLRgvb0ROSIVV9JUafxzz3JJyk+iR14vDMt/RjfiaR6tLF6dqKyo4erJyzTnBwXo8z1MXhcU+eXLfipn5VVHBTqeLHTaqSuqNBPVUbbZTS2rlyPQpXHjjUfVy2m1u7tuzmj4VK3fwg6dGCjGmmknKSVrm2P+pk547R+ql/hry+rr0d7mZJAAAAAAAAAAAAAAAAAAjJEaHhac0RCtFprPc7XaOXNiiW9L6cLW0fVw8mk5KOexySfRnnXi9O/wBYdUalfhqkNk4a8b6zV1GUWuFzbHxV6zvUTH0lW2CtvXTcliMPHWbi9zjTcHrdNdZfg2/1Gmvij9Gf2O3o38Hi9GtLvIQi2r5vWafB5E/a+Fn5uVHkZ46RtsU8TottrUppr6nZS6MrHE8HPbl/T+CcPER7qquNwGWrTh1+NbdiVsyft3Dx8v6Qn7LlnuojKjFuUMPGWxqU1HDwXPj6GduNtb5Kb/z0/wCVo4aI+adfq1NJYmVVptxyaitSHhjt45y6nFmm+Wd3nt92Okf8t6RWkarH5tvQnZ3Xl3lRPV+qfinPkr7EaYeHvf5+3spky1p0q7ShSUUoxVopJJI9fHTUOG07XI1UZJAAAAAAAAAAAAAAAAAAAQnC5EwRLQxmjI1E00nyZjfDtrXJpzWO7NzTvTv0ea9Thvw1oncOmuWJ7vHxOjMTH4qcmvtzOe1L/ehtW0ektOWHkttOa6xkYWx1n7v/AH9WsZJ9yGHe6E30i7+xEYqe3/fomckt/DaMry+CjU6tOKOiuLfy0Y2ya72evhezeIlbvHGC6uTXlsN44bJbpPZlOekdnu4HQNKnZvxyW+Wz02HTj4Ote7C/ETZ6sYJHVFIhhMpWLoZAAAAAAAAAAAAAAAAAMAZAAAAAABixAWAySAAAAAAAAAAAAAAAAAAAAAAGAMg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71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2" name="AutoShape 7" descr="data:image/jpeg;base64,/9j/4AAQSkZJRgABAQAAAQABAAD/2wCEAAkGBw8QDxAPDxAPEA4QDw8NDhAPDg8MDQ0PFBEWFhQVFBQYHCggGBolHBQUIT0kJSkrLi4uFx8zODMsNygtLisBCgoKDg0OGhAQGiwkHCQsLCwsLCwsLCwsLCwsLCwsLCwsLCwsLCwsLCwsLCwsLCwsLCwsLCwsLCwsLCwsLCwsLP/AABEIAOEA4QMBEQACEQEDEQH/xAAbAAEAAgMBAQAAAAAAAAAAAAAAAgMBBAYFB//EADkQAAIBAgIHBgUCBAcAAAAAAAABAgMRBCEFEjFBUWFxBhMigZGxMkJSYqEUI0NyktEVNIKiweHx/8QAGgEBAAMBAQEAAAAAAAAAAAAAAAECAwQFBv/EADQRAQACAgAEBAMHAwQDAAAAAAABAgMRBBIhMQUTQVEiMpEUQmGBobHRI1JxFcHh8DOSsv/aAAwDAQACEQMRAD8A+4gAAAAAAAAAAAAAAAAAAAAAAAAAAAAAAAAAAAAAAAAAAAIymltaXV2ImddxhVU9mfRMbgNZ8PV2GxJNkgBkCLvusBHWl9KfSRXqljvbbYy9xza7waYjiYN21knwfhfoyPMr7nLK25dDIAAAAAAAAAAAAAAAAAA1sZjqdJLXecnaEUtadR8IxWbK2tEd06UQliKmeVCG5NKpWfX5Y/kru0/gdIbFLCQjnnJ/VNucvyTFINtixdAAAAAAAABCrSjJeKKfVXKzWJ7wmJmGnLBzjnRqOP2T/cpv1zj5Gfl2r8k/lKebfeFdPSyjNUq67mpJ2g206VV/ZLjyZNcnXVo1KJj2emaoAAAAAAAAAAAAAAAPE7R6aeHVOjRiqmLxEu7w9N7L75y4RSu/Ira2hsaI0V3K16knVxM0u9qy233xgvljyIrXXWe49MuAAAAAAAAAAAAAa2kMFTr05UqsVKEtqfuuDK2rFo1JDn9BY+rh8U9G4mTm3F1cFWl8VaktsJP6o2ZWkzvlkdSaAAAAAAAAAAAAAADiNF1o1tNYytUf+UpRoU77IX2tdblJmN9VY7u0pyur2tfYt9i0LJkgAAxcDDqLivUrN6x6p1KPfx4or51PdPLLH6iHFEefj9zkt7JKrHiiYy0n1OWUlJF4tE9lWSQAAQqwurXae5ramJHD9sMQ/wBVox2SxEMY6eW1xaV30aZnvr17ku6RoMgAAAAAAAAAAAAA+b9o6EsBpWONabwGJ7v9Xq591UjkpNcMo+hz5J5bde0pj3h9Dw1aNSKnCSlCSTjKLvGSe9M3iYnshZKVtuQmddZGvUxsFvv0OXJxuKnq1jDaWrU0k/lWXFnBl8V/thtXh49ZediNKS4nj5/GZ33dWPhYaktIyOG3imSXRHDQreOnxMp8RyreRVj9bPiR/qGb3T5NUo6QlxLR4jlhE8PC+lpOS3s6cfi+SvdlbhYb1DS8uT9z0cHjU7c1+FhvU9Ip7U0erj8TrbvDmnh59JbdOtGWxnoY81cnaWNqTXuxWmoxcm0lFNtydopLjwLzPRVw+i4PSelI4/VccFhIunh9bJ4itmnNclf8IxpPmW5vSEzGnenQgAAAAAAAAAAAAAB4PafDTcVVhHvFFONWltVSm9uRlljp2TDwtEUMRhI95gG8TgZtyeGnJKthntag355GFeenWvWPb1W1E92//jiq73GS/hyThKPkeNx3F5Y6z2d2HHX0Tp1r8+R5FOIm8t7U01cRKTk7+XBI4M3mXvO2+OKxHRryiZeXMNolixXlSE8sIBqBgiYSyiNCcb7iYrb0VnXq2Vip2s87bHvR0RxOSsalhOKu9wvw+Jm/gjKT+3Z5vYj1+AyZ8nWI1Hu58sVr0lLHYJ1Y62PqWopprDUr2qvcpvbPosj6WsbiPMn8vf8Ay8+e/wAMPU0NQmk5Tiqd0o06UbKNGktiy3nXTfqzl6ZdAAAAAAAAAAAAAADUx7qKKnTWtKLu4fXHeupS+9bhNe/Vz9aMZzdXDvuZ/PFZRb368ePM8vNm1O3VTH0Qnib5V6cb/U0pJ9JW9zzsnE337umuOP8ACynGn8rcOG+P9jGLYb+mp+n7fwmYtVVUovj6WZzZOHrM9JmP1/iW1L9GvKC3v1TRx3wR/d+kt4tPshqc4/1RMvs/tMfWFub8JO7fLyaYjh7R6fqc0HdPh+UPs9/Y5oZ7rnH+uP8AcfZp94+sfyc/4T9GY0k/mj5Xl7E14Tf3o/f9kTfXo3cPgd7dT+ju16yZ6GDw6O8zb6cv/wBObJn9I19d/s2JRox+LV6N9437I9CK8PT0jf8A7T/EObeS3v8Asz+sk8qcLbtaWVvImeLtM9On6z/EfkeVHqzScYNVKjdSp8t83fhCO46OGyzNts7129fBqWcp/HLPVvdQjuR7VJn17uS34No0VAAAAAAAAAAAAAAa2NvqXjk000YZ7TWm4Xx9baeFiUqknUj4Kmx239VvPIz5ot107aU5WvOb+ZW5rOP/AEeXkr7OmrEYQb/5Tt7FK6meq3WI6Kpp3dpO26+ZnbW+jSvbqjepyf4K/F7raqx3kvpT8osjdvaE6j3Xwlkr0k/KKOqvbrSPpDKe/wAxOpFfwI+f/pFppEf+KCKzP30FiHup01/pg/cz8+0fLSsflH+8LTjj1tP1lP8AU1d0lFfarexb7Rm/u1/jor5VPZHN/FKT87IpzT96dmo9IWKUFsSX5fqT5kT0hXllZCTexecv7GlIhnbo26EVFqT8Utl37JbjvxW057Rt6uCbd5Pa2evwl5vMzLlyxEaiG0drIAAAAAAAAAAAAABVil4JdDHiI3jtC+P5oc9Uz6nzU5eupenEINmdq77LQ150lwOW9W1ZUyhwZlNfZpEo+Ij41uheXAc1jUJKpLmWjLkiNI5aoucuDKTe8908sCciIm8moZSlxLctvVG4WRp+ZaKfmpNl8IcjXkmvTTO1mzGJ01pruwmVkZGnmekKTD1sB8Pme54fH9OZcWb5m0d7IAAAAAAAAAAAAABGorprkyto3WYTHdyteVm+rPjuJ3W0vapG4RVU5a8RMJmjOujaM9Z7nLpCSI+GVolTJcyJxzPaV4shnxRWaWTuC75Ca39E/Czd8hNbeiNwyk+RPlz7o3CyMOZetIjrKs2WwSRas1pO4lSdysVRbiLcREdlOU7wxnNMnKlCZtincqzD38AvAj6vgo1ih5ub5mydbIAAAAAAAAAAAAABhgclpNWqSX3P3PkvEKavL3OHndIaDqWPDyTp18oqxhzWRyM9+y0ZLx6nlsOsXjPdPIg6heOIseXCOuW+1XPLhmMyPtNzy4TjVInibI5E1WKTxFkciXfFJzWlHIyqpEZJRyLIzOik7UmrYos9HBHVleHTYRWhHofX8NGscPHyfNK43UAAAAAAAAAAAAAAAOV0/G1SXPM+c8Up8cvY4O26Q8Scj5rNV6dUNcw0tpjWJ0nTGuTpOke8J5TR3g5TSSmRo0kpldI0kpkaV0mpEaRypxkIjqrMLoM68cMphu4baj0+Gjq58nZ1NFWiuiPsMcapDxLT1lYXQAAAAAAAAAAAAAAAc52nhmnxieL4pX1/B6XA26acxNny2aHr1Q1jm01hByLRCYQcidJY1idBrDQlGREwLIyKzCVkWVmFZhJMqhbBkxHVnLYgdVGVnoYJXkup6vCxu0OXN0iXVJH10PEZJAAAAAAAAAAAAAAADxO08PBF/wAyPM8SrukS7eCnVphx1RnyWZ7lVTZytUGWSg2TCUXInQKQ0JxZEwlOLKi6JSULEVVXUy1Y6qWXwOqkMrPV0Urzj1PY4CN5IcPEzqsunPqnjgAAAAAAAAAAAAAAADy+0ML0W+DRx8dXeKXTwk6yOFqnxmeOr3qSqucrbaMiYSrbLiLYWYuSJxZEi2JSRbFlJFsSsolfAtRnLYgdVGMvY0Kv3F5s93w2P6sODjJ+B0Z9I8kAAAAAAAAAAAAAAAAael4XoVP5b+hhxNd4pa4J1kh8+rbWfF8RGpfQY1BxNkWTCyuRaEoslMMBKcSJFsSki2JWRdEpKJXwZNZZy2IHZRjZ7mgo+PomfQ+Fx8bzeNn4XvnvvMAAAAAAAAAAAAAAAAFWKjeE1xjJfgpkjdZhas6tD5xiFm+p8XxVdS+hxT0a55zoYZKYVyJhKDLLMBKcSJFsSki2JSULoorJK6ArHVnLZpnbjY2dDoBZyfI+l8KjrMvK42ez2j23ngAAAAAAAAAAAAAAADDIkfOMfG1Sa4Sa/J8fxtdXmPxfQYJ3WGmeTLqiRkJVyLQsgyUsEpTiRItiUlK2BSUL4FJRK6JerOWxTOzExs6TQK8Mn5H1PhddVmXkcbPWHrHrOIAAAAAAAAAAAAAAAAYYHz/TkLYiqvuf5PlPEa6yy9vhZ3SHmM8S0dXdAVWQZKUGiyWAlOJEi1FJStiVlC6BSSV8TWrKWxSOzFDKzp9Br9t/zH1nhsaxfm8XjJ+N6R6LlAAAAAAAAAAAAAAAAGAOH7UU7Ymb4qL/ANqR854rT+pt63BW+DTxGfO37vSgKLotEpRZKUbBKcSJFkSspXQKShfBFfVEroI2qzlsUjtxR1Y2dTodftLrL3Pr+BjWGHicTO8kt87HOAAAAAAAAYuAAyAAAYYBAGByXa6n44y4xt6Hi+K16RL0OCs5mR8tk7vWqGTSGGFkSUsATiRKU4lZF0Ssi+mVjurK6JvVnLYpHdg7sbz0dbo2NqUOl/yfZcNGsVXg5ut5bRuzAAAAAAAAMWAyAAAAMMAgDA5ntda1Pjdpc8rnn8fjm+Po6eGvFbdXJyPj81dS9uksI52rDCxYJYJSkiJSsiVkWxKShfAiEStgb0Zy2KO09Xg8c3tEQ5M94rXbs6EbRiuCSPsKxqIh4dp3O1hZAAAAAAAAAAAAAAAAAwBzvamhGcGpuSSzUo7Yytkzl4idV22xxvo41t2Wu1d/MrJSfTczwOL4WMsc9HoYcs1+GzKPDvjms6l3xaJZsUaRKIWAlKJEp2siiso2siVlG18BWsyrMpSqxiryaS4t2R6HD8Pa86hhkyxVjCYnXrU4xzjrxyT+J34rcfQ8PSMMxWO7zclpvEzL6FHYe5Dz2QAAAAAAAAAAAAAAAAAB5+lcIqkWnvTRlkruGlJ0+caa0PSnSlSqSdHE05a1Kbu4VoZZPmcda1iOX1/dvMz37w87BwxFFRjL99NNxcG7pLd4tpzZuDx5WlM1qL/8TppqM9am39UWlfhc8rJ4VeY3Tq668VWOktuNRPYzgvweWneJdFc1Z7SldcjCcdoaRdJNFeS3snnTUlxLRgvb0ROSIVV9JUafxzz3JJyk+iR14vDMt/RjfiaR6tLF6dqKyo4erJyzTnBwXo8z1MXhcU+eXLfipn5VVHBTqeLHTaqSuqNBPVUbbZTS2rlyPQpXHjjUfVy2m1u7tuzmj4VK3fwg6dGCjGmmknKSVrm2P+pk547R+ql/hry+rr0d7mZJAAAAAAAAAAAAAAAAAAjJEaHhac0RCtFprPc7XaOXNiiW9L6cLW0fVw8mk5KOexySfRnnXi9O/wBYdUalfhqkNk4a8b6zV1GUWuFzbHxV6zvUTH0lW2CtvXTcliMPHWbi9zjTcHrdNdZfg2/1Gmvij9Gf2O3o38Hi9GtLvIQi2r5vWafB5E/a+Fn5uVHkZ46RtsU8TottrUppr6nZS6MrHE8HPbl/T+CcPER7qquNwGWrTh1+NbdiVsyft3Dx8v6Qn7LlnuojKjFuUMPGWxqU1HDwXPj6GduNtb5Kb/z0/wCVo4aI+adfq1NJYmVVptxyaitSHhjt45y6nFmm+Wd3nt92Okf8t6RWkarH5tvQnZ3Xl3lRPV+qfinPkr7EaYeHvf5+3spky1p0q7ShSUUoxVopJJI9fHTUOG07XI1UZJAAAAAAAAAAAAAAAAAAAQnC5EwRLQxmjI1E00nyZjfDtrXJpzWO7NzTvTv0ea9Thvw1oncOmuWJ7vHxOjMTH4qcmvtzOe1L/ehtW0ektOWHkttOa6xkYWx1n7v/AH9WsZJ9yGHe6E30i7+xEYqe3/fomckt/DaMry+CjU6tOKOiuLfy0Y2ya72evhezeIlbvHGC6uTXlsN44bJbpPZlOekdnu4HQNKnZvxyW+Wz02HTj4Ote7C/ETZ6sYJHVFIhhMpWLoZAAAAAAAAAAAAAAAAAMAZAAAAAABixAWAySAAAAAAAAAAAAAAAAAAAAAAGAMgAAAAAAAAAAAAAAAAAAAAAAAA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219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3" name="AutoShape 9" descr="https://encrypted-tbn1.gstatic.com/images?q=tbn:ANd9GcTxa32JQA2Yv0_D_eaA7ZNNsUcuga52Fx4xkjGy1PbHt2pX9MF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7" y="-1790699"/>
            <a:ext cx="33242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4" name="AutoShape 11" descr="https://encrypted-tbn2.gstatic.com/images?q=tbn:ANd9GcT_oux2rOoYcUWzxg8VpttyBpDW5usQYBVQ5taVcl8hwNHzC8RV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8775" y="-10668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5" name="AutoShape 13" descr="https://encrypted-tbn2.gstatic.com/images?q=tbn:ANd9GcT_oux2rOoYcUWzxg8VpttyBpDW5usQYBVQ5taVcl8hwNHzC8RV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11175" y="-9144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6" name="AutoShape 15" descr="https://encrypted-tbn0.gstatic.com/images?q=tbn:ANd9GcSg-Flb3QAQrwMukhl1s8Qg3iCqp1IcXsvDpyIEnNOM8Qx2JTm8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6" y="-1790699"/>
            <a:ext cx="26765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0" name="Picture 5" descr="C:\Users\Colin2\Documents\Rachel\TeachersPayTeachers\Favourite drinks\orangejuice-800p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6" y="898026"/>
            <a:ext cx="2582715" cy="493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:\Users\Colin2\Documents\Rachel\TeachersPayTeachers\Favourite drinks\1313448311-8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4526384" cy="391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391</TotalTime>
  <Words>57</Words>
  <Application>Microsoft Office PowerPoint</Application>
  <PresentationFormat>On-screen Show (4:3)</PresentationFormat>
  <Paragraphs>30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Apex</vt:lpstr>
      <vt:lpstr>Tally Charts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L.O. We are learning to make a tally chart.</dc:title>
  <dc:creator>Kim Williams</dc:creator>
  <cp:lastModifiedBy>Colin2</cp:lastModifiedBy>
  <cp:revision>41</cp:revision>
  <cp:lastPrinted>2014-11-11T11:50:35Z</cp:lastPrinted>
  <dcterms:created xsi:type="dcterms:W3CDTF">2008-06-30T21:51:52Z</dcterms:created>
  <dcterms:modified xsi:type="dcterms:W3CDTF">2017-02-16T11:19:55Z</dcterms:modified>
</cp:coreProperties>
</file>